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8" r:id="rId3"/>
    <p:sldId id="278" r:id="rId4"/>
    <p:sldId id="258" r:id="rId5"/>
    <p:sldId id="269" r:id="rId6"/>
    <p:sldId id="267" r:id="rId7"/>
    <p:sldId id="272" r:id="rId8"/>
    <p:sldId id="271" r:id="rId9"/>
    <p:sldId id="273" r:id="rId10"/>
    <p:sldId id="259" r:id="rId11"/>
    <p:sldId id="270" r:id="rId12"/>
    <p:sldId id="276" r:id="rId13"/>
    <p:sldId id="279" r:id="rId14"/>
    <p:sldId id="260" r:id="rId15"/>
    <p:sldId id="261" r:id="rId16"/>
    <p:sldId id="262" r:id="rId17"/>
    <p:sldId id="263" r:id="rId18"/>
    <p:sldId id="264" r:id="rId19"/>
    <p:sldId id="280" r:id="rId20"/>
    <p:sldId id="281" r:id="rId21"/>
    <p:sldId id="282"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60"/>
  </p:normalViewPr>
  <p:slideViewPr>
    <p:cSldViewPr>
      <p:cViewPr varScale="1">
        <p:scale>
          <a:sx n="85" d="100"/>
          <a:sy n="85" d="100"/>
        </p:scale>
        <p:origin x="-1507"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3CC4F-D211-4507-A58C-561BCE392DC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AA21314C-7D10-4EC9-9B45-74F8B510124A}">
      <dgm:prSet phldrT="[Text]"/>
      <dgm:spPr/>
      <dgm:t>
        <a:bodyPr/>
        <a:lstStyle/>
        <a:p>
          <a:r>
            <a:rPr lang="en-US" dirty="0" smtClean="0"/>
            <a:t>CEO</a:t>
          </a:r>
          <a:endParaRPr lang="en-US" dirty="0"/>
        </a:p>
      </dgm:t>
    </dgm:pt>
    <dgm:pt modelId="{B79B9120-19FD-41E1-99F8-AED15FA316FC}" type="parTrans" cxnId="{0CCCB38B-1A72-468F-BCF0-5D46E0B098D1}">
      <dgm:prSet/>
      <dgm:spPr/>
      <dgm:t>
        <a:bodyPr/>
        <a:lstStyle/>
        <a:p>
          <a:endParaRPr lang="en-US"/>
        </a:p>
      </dgm:t>
    </dgm:pt>
    <dgm:pt modelId="{FB3521F9-65E3-4BA2-9745-8E595283ABE0}" type="sibTrans" cxnId="{0CCCB38B-1A72-468F-BCF0-5D46E0B098D1}">
      <dgm:prSet/>
      <dgm:spPr/>
      <dgm:t>
        <a:bodyPr/>
        <a:lstStyle/>
        <a:p>
          <a:endParaRPr lang="en-US"/>
        </a:p>
      </dgm:t>
    </dgm:pt>
    <dgm:pt modelId="{49DD5E0F-CD65-4F62-A1BE-FBF6FBC879E5}">
      <dgm:prSet phldrT="[Text]"/>
      <dgm:spPr/>
      <dgm:t>
        <a:bodyPr/>
        <a:lstStyle/>
        <a:p>
          <a:r>
            <a:rPr lang="en-US" dirty="0" smtClean="0"/>
            <a:t>CTO</a:t>
          </a:r>
          <a:endParaRPr lang="en-US" dirty="0"/>
        </a:p>
      </dgm:t>
    </dgm:pt>
    <dgm:pt modelId="{F4D56E59-B8C9-483F-9F84-A85DE00509C4}" type="parTrans" cxnId="{8E4BC071-E64B-4BC3-A754-01B2AC68C34A}">
      <dgm:prSet/>
      <dgm:spPr/>
      <dgm:t>
        <a:bodyPr/>
        <a:lstStyle/>
        <a:p>
          <a:endParaRPr lang="en-US"/>
        </a:p>
      </dgm:t>
    </dgm:pt>
    <dgm:pt modelId="{99A3D660-BA24-4363-B26D-7805ADAC8391}" type="sibTrans" cxnId="{8E4BC071-E64B-4BC3-A754-01B2AC68C34A}">
      <dgm:prSet/>
      <dgm:spPr/>
      <dgm:t>
        <a:bodyPr/>
        <a:lstStyle/>
        <a:p>
          <a:endParaRPr lang="en-US"/>
        </a:p>
      </dgm:t>
    </dgm:pt>
    <dgm:pt modelId="{E42DFF12-52FC-4552-BE35-71F8A3D7705A}">
      <dgm:prSet phldrT="[Text]"/>
      <dgm:spPr/>
      <dgm:t>
        <a:bodyPr/>
        <a:lstStyle/>
        <a:p>
          <a:r>
            <a:rPr lang="en-US" dirty="0" smtClean="0"/>
            <a:t>Exec VP Facilities</a:t>
          </a:r>
          <a:endParaRPr lang="en-US" dirty="0"/>
        </a:p>
      </dgm:t>
    </dgm:pt>
    <dgm:pt modelId="{F6B1F5A6-F72E-437B-BCB8-5CBC705FBE71}" type="parTrans" cxnId="{BC213783-E7B8-4509-8685-AE57DDC567ED}">
      <dgm:prSet/>
      <dgm:spPr/>
      <dgm:t>
        <a:bodyPr/>
        <a:lstStyle/>
        <a:p>
          <a:endParaRPr lang="en-US"/>
        </a:p>
      </dgm:t>
    </dgm:pt>
    <dgm:pt modelId="{EA4E800C-9F17-4424-B8F2-F38F7F5D7987}" type="sibTrans" cxnId="{BC213783-E7B8-4509-8685-AE57DDC567ED}">
      <dgm:prSet/>
      <dgm:spPr/>
      <dgm:t>
        <a:bodyPr/>
        <a:lstStyle/>
        <a:p>
          <a:endParaRPr lang="en-US"/>
        </a:p>
      </dgm:t>
    </dgm:pt>
    <dgm:pt modelId="{D932F625-EF39-4F79-A776-B780051A65EC}">
      <dgm:prSet phldrT="[Text]"/>
      <dgm:spPr/>
      <dgm:t>
        <a:bodyPr/>
        <a:lstStyle/>
        <a:p>
          <a:r>
            <a:rPr lang="en-US" dirty="0" smtClean="0"/>
            <a:t>VP Facilities</a:t>
          </a:r>
          <a:endParaRPr lang="en-US" dirty="0"/>
        </a:p>
      </dgm:t>
    </dgm:pt>
    <dgm:pt modelId="{46FF6C83-6AF8-424B-88CB-D02A4CE8AA56}" type="parTrans" cxnId="{BD895C2C-294A-44FB-A312-8A445EED72F0}">
      <dgm:prSet/>
      <dgm:spPr/>
      <dgm:t>
        <a:bodyPr/>
        <a:lstStyle/>
        <a:p>
          <a:endParaRPr lang="en-US"/>
        </a:p>
      </dgm:t>
    </dgm:pt>
    <dgm:pt modelId="{27451765-D5E7-4EC4-8578-82B276F7C272}" type="sibTrans" cxnId="{BD895C2C-294A-44FB-A312-8A445EED72F0}">
      <dgm:prSet/>
      <dgm:spPr/>
      <dgm:t>
        <a:bodyPr/>
        <a:lstStyle/>
        <a:p>
          <a:endParaRPr lang="en-US"/>
        </a:p>
      </dgm:t>
    </dgm:pt>
    <dgm:pt modelId="{79EDCC24-5BDA-4072-8DC7-A88BBC3F7F77}">
      <dgm:prSet phldrT="[Text]"/>
      <dgm:spPr/>
      <dgm:t>
        <a:bodyPr/>
        <a:lstStyle/>
        <a:p>
          <a:r>
            <a:rPr lang="en-US" dirty="0" smtClean="0"/>
            <a:t>VP Facilities</a:t>
          </a:r>
          <a:endParaRPr lang="en-US" dirty="0"/>
        </a:p>
      </dgm:t>
    </dgm:pt>
    <dgm:pt modelId="{D6B2BCA8-1B41-41D3-8EF9-3EE0D80332E4}" type="parTrans" cxnId="{4E8EA403-2270-4389-950E-E9A13DEC6DC2}">
      <dgm:prSet/>
      <dgm:spPr/>
      <dgm:t>
        <a:bodyPr/>
        <a:lstStyle/>
        <a:p>
          <a:endParaRPr lang="en-US"/>
        </a:p>
      </dgm:t>
    </dgm:pt>
    <dgm:pt modelId="{DD971D46-F56A-438B-A1C6-9407B48F47F2}" type="sibTrans" cxnId="{4E8EA403-2270-4389-950E-E9A13DEC6DC2}">
      <dgm:prSet/>
      <dgm:spPr/>
      <dgm:t>
        <a:bodyPr/>
        <a:lstStyle/>
        <a:p>
          <a:endParaRPr lang="en-US"/>
        </a:p>
      </dgm:t>
    </dgm:pt>
    <dgm:pt modelId="{37799916-B8BF-47A3-96A7-3B2602967D4E}">
      <dgm:prSet/>
      <dgm:spPr/>
      <dgm:t>
        <a:bodyPr/>
        <a:lstStyle/>
        <a:p>
          <a:r>
            <a:rPr lang="en-US" dirty="0" smtClean="0"/>
            <a:t>VP Facilities</a:t>
          </a:r>
          <a:endParaRPr lang="en-US" dirty="0"/>
        </a:p>
      </dgm:t>
    </dgm:pt>
    <dgm:pt modelId="{63BE7DAB-F924-4F4B-9600-8C20F26DAD3B}" type="parTrans" cxnId="{2D30C52B-DEED-4E1B-9F5D-9519353643DF}">
      <dgm:prSet/>
      <dgm:spPr/>
      <dgm:t>
        <a:bodyPr/>
        <a:lstStyle/>
        <a:p>
          <a:endParaRPr lang="en-US"/>
        </a:p>
      </dgm:t>
    </dgm:pt>
    <dgm:pt modelId="{683C31A7-8473-4D6E-89A7-2C05A043F4AC}" type="sibTrans" cxnId="{2D30C52B-DEED-4E1B-9F5D-9519353643DF}">
      <dgm:prSet/>
      <dgm:spPr/>
      <dgm:t>
        <a:bodyPr/>
        <a:lstStyle/>
        <a:p>
          <a:endParaRPr lang="en-US"/>
        </a:p>
      </dgm:t>
    </dgm:pt>
    <dgm:pt modelId="{8E98CA9F-47A5-48B9-8F6D-88431C431A9E}">
      <dgm:prSet phldrT="[Text]"/>
      <dgm:spPr/>
      <dgm:t>
        <a:bodyPr/>
        <a:lstStyle/>
        <a:p>
          <a:r>
            <a:rPr lang="en-US" dirty="0" smtClean="0"/>
            <a:t>Facility Director</a:t>
          </a:r>
          <a:endParaRPr lang="en-US" dirty="0"/>
        </a:p>
      </dgm:t>
    </dgm:pt>
    <dgm:pt modelId="{25550B27-84BE-43E5-AE2B-2001B758D66F}" type="parTrans" cxnId="{4B211BF3-E0F2-45C1-8F1A-8088B0022F21}">
      <dgm:prSet/>
      <dgm:spPr/>
      <dgm:t>
        <a:bodyPr/>
        <a:lstStyle/>
        <a:p>
          <a:endParaRPr lang="en-US"/>
        </a:p>
      </dgm:t>
    </dgm:pt>
    <dgm:pt modelId="{C125C292-3C4E-4B64-AE1D-B6ABB6931505}" type="sibTrans" cxnId="{4B211BF3-E0F2-45C1-8F1A-8088B0022F21}">
      <dgm:prSet/>
      <dgm:spPr/>
      <dgm:t>
        <a:bodyPr/>
        <a:lstStyle/>
        <a:p>
          <a:endParaRPr lang="en-US"/>
        </a:p>
      </dgm:t>
    </dgm:pt>
    <dgm:pt modelId="{7D79C78C-501C-4753-BF55-0ADCEAA3BFA3}">
      <dgm:prSet phldrT="[Text]"/>
      <dgm:spPr/>
      <dgm:t>
        <a:bodyPr/>
        <a:lstStyle/>
        <a:p>
          <a:r>
            <a:rPr lang="en-US" dirty="0" smtClean="0"/>
            <a:t>Facility Director</a:t>
          </a:r>
          <a:endParaRPr lang="en-US" dirty="0"/>
        </a:p>
      </dgm:t>
    </dgm:pt>
    <dgm:pt modelId="{C0CB9B20-5B91-405A-9477-C00547866C8F}" type="parTrans" cxnId="{80DF37D4-B0CE-4CDA-99D9-1B5B54AE9993}">
      <dgm:prSet/>
      <dgm:spPr/>
      <dgm:t>
        <a:bodyPr/>
        <a:lstStyle/>
        <a:p>
          <a:endParaRPr lang="en-US"/>
        </a:p>
      </dgm:t>
    </dgm:pt>
    <dgm:pt modelId="{18413AA9-8407-48B3-A3D4-9AA5873D3ADD}" type="sibTrans" cxnId="{80DF37D4-B0CE-4CDA-99D9-1B5B54AE9993}">
      <dgm:prSet/>
      <dgm:spPr/>
      <dgm:t>
        <a:bodyPr/>
        <a:lstStyle/>
        <a:p>
          <a:endParaRPr lang="en-US"/>
        </a:p>
      </dgm:t>
    </dgm:pt>
    <dgm:pt modelId="{12DCE4ED-8329-4ECF-BCAA-08E46C2B42FA}">
      <dgm:prSet phldrT="[Text]"/>
      <dgm:spPr/>
      <dgm:t>
        <a:bodyPr/>
        <a:lstStyle/>
        <a:p>
          <a:r>
            <a:rPr lang="en-US" dirty="0" smtClean="0"/>
            <a:t>Facility Director</a:t>
          </a:r>
          <a:endParaRPr lang="en-US" dirty="0"/>
        </a:p>
      </dgm:t>
    </dgm:pt>
    <dgm:pt modelId="{7C3BC020-0341-42ED-A82F-71A2BBE307B2}" type="parTrans" cxnId="{704B76E0-0DAE-42D9-81D9-75E227E36948}">
      <dgm:prSet/>
      <dgm:spPr/>
      <dgm:t>
        <a:bodyPr/>
        <a:lstStyle/>
        <a:p>
          <a:endParaRPr lang="en-US"/>
        </a:p>
      </dgm:t>
    </dgm:pt>
    <dgm:pt modelId="{1D310D51-BBE1-43CB-8FCE-EE10D5C72162}" type="sibTrans" cxnId="{704B76E0-0DAE-42D9-81D9-75E227E36948}">
      <dgm:prSet/>
      <dgm:spPr/>
      <dgm:t>
        <a:bodyPr/>
        <a:lstStyle/>
        <a:p>
          <a:endParaRPr lang="en-US"/>
        </a:p>
      </dgm:t>
    </dgm:pt>
    <dgm:pt modelId="{1E59F0C6-C7E1-4AE7-ABDE-D0B9B5B72BA3}">
      <dgm:prSet phldrT="[Text]"/>
      <dgm:spPr/>
      <dgm:t>
        <a:bodyPr/>
        <a:lstStyle/>
        <a:p>
          <a:r>
            <a:rPr lang="en-US" dirty="0" smtClean="0"/>
            <a:t>Facility Director</a:t>
          </a:r>
          <a:endParaRPr lang="en-US" dirty="0"/>
        </a:p>
      </dgm:t>
    </dgm:pt>
    <dgm:pt modelId="{19E45359-3E95-4A1C-B452-856067C1FC90}" type="parTrans" cxnId="{2B253ED5-E941-43BA-917A-C581C1286D61}">
      <dgm:prSet/>
      <dgm:spPr/>
      <dgm:t>
        <a:bodyPr/>
        <a:lstStyle/>
        <a:p>
          <a:endParaRPr lang="en-US"/>
        </a:p>
      </dgm:t>
    </dgm:pt>
    <dgm:pt modelId="{FC5B9E14-1834-44A6-8C99-454B8F2A7B15}" type="sibTrans" cxnId="{2B253ED5-E941-43BA-917A-C581C1286D61}">
      <dgm:prSet/>
      <dgm:spPr/>
      <dgm:t>
        <a:bodyPr/>
        <a:lstStyle/>
        <a:p>
          <a:endParaRPr lang="en-US"/>
        </a:p>
      </dgm:t>
    </dgm:pt>
    <dgm:pt modelId="{A26ACA04-0CAD-4E43-AE06-9DD42AF8081A}">
      <dgm:prSet phldrT="[Text]"/>
      <dgm:spPr/>
      <dgm:t>
        <a:bodyPr/>
        <a:lstStyle/>
        <a:p>
          <a:r>
            <a:rPr lang="en-US" dirty="0" smtClean="0"/>
            <a:t>Facility Director</a:t>
          </a:r>
          <a:endParaRPr lang="en-US" dirty="0"/>
        </a:p>
      </dgm:t>
    </dgm:pt>
    <dgm:pt modelId="{C99A5251-64A3-4E1C-86CA-D3F42D428C75}" type="parTrans" cxnId="{2E06532D-F410-4E59-BB88-E66F998F991E}">
      <dgm:prSet/>
      <dgm:spPr/>
      <dgm:t>
        <a:bodyPr/>
        <a:lstStyle/>
        <a:p>
          <a:endParaRPr lang="en-US"/>
        </a:p>
      </dgm:t>
    </dgm:pt>
    <dgm:pt modelId="{9C49A5EF-63A6-4A85-9680-3045F2E710CE}" type="sibTrans" cxnId="{2E06532D-F410-4E59-BB88-E66F998F991E}">
      <dgm:prSet/>
      <dgm:spPr/>
      <dgm:t>
        <a:bodyPr/>
        <a:lstStyle/>
        <a:p>
          <a:endParaRPr lang="en-US"/>
        </a:p>
      </dgm:t>
    </dgm:pt>
    <dgm:pt modelId="{B9ACC49B-912E-4ABB-90F7-C9CBA0206376}">
      <dgm:prSet phldrT="[Text]"/>
      <dgm:spPr/>
      <dgm:t>
        <a:bodyPr/>
        <a:lstStyle/>
        <a:p>
          <a:r>
            <a:rPr lang="en-US" dirty="0" smtClean="0"/>
            <a:t>Facility Director</a:t>
          </a:r>
          <a:endParaRPr lang="en-US" dirty="0"/>
        </a:p>
      </dgm:t>
    </dgm:pt>
    <dgm:pt modelId="{82CA6576-DF66-4563-A9D4-42E3EB26C5C0}" type="parTrans" cxnId="{BD36D7CC-F91D-42BD-9286-45C662F32F27}">
      <dgm:prSet/>
      <dgm:spPr/>
      <dgm:t>
        <a:bodyPr/>
        <a:lstStyle/>
        <a:p>
          <a:endParaRPr lang="en-US"/>
        </a:p>
      </dgm:t>
    </dgm:pt>
    <dgm:pt modelId="{5367955D-AF04-4D56-802F-4147AB590B14}" type="sibTrans" cxnId="{BD36D7CC-F91D-42BD-9286-45C662F32F27}">
      <dgm:prSet/>
      <dgm:spPr/>
      <dgm:t>
        <a:bodyPr/>
        <a:lstStyle/>
        <a:p>
          <a:endParaRPr lang="en-US"/>
        </a:p>
      </dgm:t>
    </dgm:pt>
    <dgm:pt modelId="{5E689B00-1424-4112-86F2-3668CC20C7B9}" type="pres">
      <dgm:prSet presAssocID="{F293CC4F-D211-4507-A58C-561BCE392DCF}" presName="hierChild1" presStyleCnt="0">
        <dgm:presLayoutVars>
          <dgm:chPref val="1"/>
          <dgm:dir/>
          <dgm:animOne val="branch"/>
          <dgm:animLvl val="lvl"/>
          <dgm:resizeHandles/>
        </dgm:presLayoutVars>
      </dgm:prSet>
      <dgm:spPr/>
      <dgm:t>
        <a:bodyPr/>
        <a:lstStyle/>
        <a:p>
          <a:endParaRPr lang="en-US"/>
        </a:p>
      </dgm:t>
    </dgm:pt>
    <dgm:pt modelId="{14C48364-ED58-43B0-8D41-0B521BB9748B}" type="pres">
      <dgm:prSet presAssocID="{AA21314C-7D10-4EC9-9B45-74F8B510124A}" presName="hierRoot1" presStyleCnt="0"/>
      <dgm:spPr/>
    </dgm:pt>
    <dgm:pt modelId="{704FBB5F-0C4C-40A8-82DD-05639880FE69}" type="pres">
      <dgm:prSet presAssocID="{AA21314C-7D10-4EC9-9B45-74F8B510124A}" presName="composite" presStyleCnt="0"/>
      <dgm:spPr/>
    </dgm:pt>
    <dgm:pt modelId="{E334C464-EE56-4CCF-9448-4576C7DA4631}" type="pres">
      <dgm:prSet presAssocID="{AA21314C-7D10-4EC9-9B45-74F8B510124A}" presName="background" presStyleLbl="node0" presStyleIdx="0" presStyleCnt="1"/>
      <dgm:spPr/>
    </dgm:pt>
    <dgm:pt modelId="{5BEFA1C1-2433-4A54-ABDF-547778FCD2F1}" type="pres">
      <dgm:prSet presAssocID="{AA21314C-7D10-4EC9-9B45-74F8B510124A}" presName="text" presStyleLbl="fgAcc0" presStyleIdx="0" presStyleCnt="1" custScaleY="52926" custLinFactY="-10847" custLinFactNeighborY="-100000">
        <dgm:presLayoutVars>
          <dgm:chPref val="3"/>
        </dgm:presLayoutVars>
      </dgm:prSet>
      <dgm:spPr/>
      <dgm:t>
        <a:bodyPr/>
        <a:lstStyle/>
        <a:p>
          <a:endParaRPr lang="en-US"/>
        </a:p>
      </dgm:t>
    </dgm:pt>
    <dgm:pt modelId="{1E74AE97-880A-4F9D-9AA1-461D2C754BFA}" type="pres">
      <dgm:prSet presAssocID="{AA21314C-7D10-4EC9-9B45-74F8B510124A}" presName="hierChild2" presStyleCnt="0"/>
      <dgm:spPr/>
    </dgm:pt>
    <dgm:pt modelId="{FE818BF1-67C3-42D7-AEE7-55BA2EAA4514}" type="pres">
      <dgm:prSet presAssocID="{F4D56E59-B8C9-483F-9F84-A85DE00509C4}" presName="Name10" presStyleLbl="parChTrans1D2" presStyleIdx="0" presStyleCnt="1"/>
      <dgm:spPr/>
      <dgm:t>
        <a:bodyPr/>
        <a:lstStyle/>
        <a:p>
          <a:endParaRPr lang="en-US"/>
        </a:p>
      </dgm:t>
    </dgm:pt>
    <dgm:pt modelId="{30ED87BF-76DF-4F34-9E7D-9843917C6CF8}" type="pres">
      <dgm:prSet presAssocID="{49DD5E0F-CD65-4F62-A1BE-FBF6FBC879E5}" presName="hierRoot2" presStyleCnt="0"/>
      <dgm:spPr/>
    </dgm:pt>
    <dgm:pt modelId="{B2179EF3-4D82-4451-B70C-DCA6AF9EE5AA}" type="pres">
      <dgm:prSet presAssocID="{49DD5E0F-CD65-4F62-A1BE-FBF6FBC879E5}" presName="composite2" presStyleCnt="0"/>
      <dgm:spPr/>
    </dgm:pt>
    <dgm:pt modelId="{827B3F01-2F56-45A1-A9FB-8AC7F694365B}" type="pres">
      <dgm:prSet presAssocID="{49DD5E0F-CD65-4F62-A1BE-FBF6FBC879E5}" presName="background2" presStyleLbl="node2" presStyleIdx="0" presStyleCnt="1"/>
      <dgm:spPr/>
    </dgm:pt>
    <dgm:pt modelId="{CC9CFBE9-460E-42F9-BE93-0142F078FBC9}" type="pres">
      <dgm:prSet presAssocID="{49DD5E0F-CD65-4F62-A1BE-FBF6FBC879E5}" presName="text2" presStyleLbl="fgAcc2" presStyleIdx="0" presStyleCnt="1" custScaleY="52926" custLinFactY="-10847" custLinFactNeighborY="-100000">
        <dgm:presLayoutVars>
          <dgm:chPref val="3"/>
        </dgm:presLayoutVars>
      </dgm:prSet>
      <dgm:spPr/>
      <dgm:t>
        <a:bodyPr/>
        <a:lstStyle/>
        <a:p>
          <a:endParaRPr lang="en-US"/>
        </a:p>
      </dgm:t>
    </dgm:pt>
    <dgm:pt modelId="{8F374688-E53D-4099-B547-5A85509E0D4D}" type="pres">
      <dgm:prSet presAssocID="{49DD5E0F-CD65-4F62-A1BE-FBF6FBC879E5}" presName="hierChild3" presStyleCnt="0"/>
      <dgm:spPr/>
    </dgm:pt>
    <dgm:pt modelId="{AB971427-D276-4A27-A0B7-CF4E099FA4E1}" type="pres">
      <dgm:prSet presAssocID="{F6B1F5A6-F72E-437B-BCB8-5CBC705FBE71}" presName="Name17" presStyleLbl="parChTrans1D3" presStyleIdx="0" presStyleCnt="1"/>
      <dgm:spPr/>
      <dgm:t>
        <a:bodyPr/>
        <a:lstStyle/>
        <a:p>
          <a:endParaRPr lang="en-US"/>
        </a:p>
      </dgm:t>
    </dgm:pt>
    <dgm:pt modelId="{D44F12EC-9E98-419A-9BD9-47FC06C289AA}" type="pres">
      <dgm:prSet presAssocID="{E42DFF12-52FC-4552-BE35-71F8A3D7705A}" presName="hierRoot3" presStyleCnt="0"/>
      <dgm:spPr/>
    </dgm:pt>
    <dgm:pt modelId="{856144DC-601C-4C9E-8F54-4306A5F44995}" type="pres">
      <dgm:prSet presAssocID="{E42DFF12-52FC-4552-BE35-71F8A3D7705A}" presName="composite3" presStyleCnt="0"/>
      <dgm:spPr/>
    </dgm:pt>
    <dgm:pt modelId="{0D51526E-45E4-432E-B81D-C6120A599599}" type="pres">
      <dgm:prSet presAssocID="{E42DFF12-52FC-4552-BE35-71F8A3D7705A}" presName="background3" presStyleLbl="node3" presStyleIdx="0" presStyleCnt="1"/>
      <dgm:spPr/>
    </dgm:pt>
    <dgm:pt modelId="{64B0449F-E572-4444-9712-A8F904AF4E36}" type="pres">
      <dgm:prSet presAssocID="{E42DFF12-52FC-4552-BE35-71F8A3D7705A}" presName="text3" presStyleLbl="fgAcc3" presStyleIdx="0" presStyleCnt="1" custScaleY="52926" custLinFactY="-10847" custLinFactNeighborY="-100000">
        <dgm:presLayoutVars>
          <dgm:chPref val="3"/>
        </dgm:presLayoutVars>
      </dgm:prSet>
      <dgm:spPr/>
      <dgm:t>
        <a:bodyPr/>
        <a:lstStyle/>
        <a:p>
          <a:endParaRPr lang="en-US"/>
        </a:p>
      </dgm:t>
    </dgm:pt>
    <dgm:pt modelId="{E5028F9B-73F9-4C89-8FC4-128D2DC96833}" type="pres">
      <dgm:prSet presAssocID="{E42DFF12-52FC-4552-BE35-71F8A3D7705A}" presName="hierChild4" presStyleCnt="0"/>
      <dgm:spPr/>
    </dgm:pt>
    <dgm:pt modelId="{C574AB34-4C4C-4D5F-80E2-9DDED45276C8}" type="pres">
      <dgm:prSet presAssocID="{46FF6C83-6AF8-424B-88CB-D02A4CE8AA56}" presName="Name23" presStyleLbl="parChTrans1D4" presStyleIdx="0" presStyleCnt="9"/>
      <dgm:spPr/>
      <dgm:t>
        <a:bodyPr/>
        <a:lstStyle/>
        <a:p>
          <a:endParaRPr lang="en-US"/>
        </a:p>
      </dgm:t>
    </dgm:pt>
    <dgm:pt modelId="{53226446-F2C3-4908-9B22-14B26B01C089}" type="pres">
      <dgm:prSet presAssocID="{D932F625-EF39-4F79-A776-B780051A65EC}" presName="hierRoot4" presStyleCnt="0"/>
      <dgm:spPr/>
    </dgm:pt>
    <dgm:pt modelId="{027C469F-A8DB-46FC-88ED-ABB051173EAC}" type="pres">
      <dgm:prSet presAssocID="{D932F625-EF39-4F79-A776-B780051A65EC}" presName="composite4" presStyleCnt="0"/>
      <dgm:spPr/>
    </dgm:pt>
    <dgm:pt modelId="{CE4D931E-6302-49F5-BB5A-BDE55CA2BC6F}" type="pres">
      <dgm:prSet presAssocID="{D932F625-EF39-4F79-A776-B780051A65EC}" presName="background4" presStyleLbl="node4" presStyleIdx="0" presStyleCnt="9"/>
      <dgm:spPr/>
    </dgm:pt>
    <dgm:pt modelId="{34CC0E46-366C-4AC2-AB1A-EDFA4566D62E}" type="pres">
      <dgm:prSet presAssocID="{D932F625-EF39-4F79-A776-B780051A65EC}" presName="text4" presStyleLbl="fgAcc4" presStyleIdx="0" presStyleCnt="9" custScaleY="52926" custLinFactNeighborY="-53106">
        <dgm:presLayoutVars>
          <dgm:chPref val="3"/>
        </dgm:presLayoutVars>
      </dgm:prSet>
      <dgm:spPr/>
      <dgm:t>
        <a:bodyPr/>
        <a:lstStyle/>
        <a:p>
          <a:endParaRPr lang="en-US"/>
        </a:p>
      </dgm:t>
    </dgm:pt>
    <dgm:pt modelId="{6118914C-6F36-43D7-8D53-CC8C191624FF}" type="pres">
      <dgm:prSet presAssocID="{D932F625-EF39-4F79-A776-B780051A65EC}" presName="hierChild5" presStyleCnt="0"/>
      <dgm:spPr/>
    </dgm:pt>
    <dgm:pt modelId="{5FA314F3-6E34-4DF2-9559-926814EC5D81}" type="pres">
      <dgm:prSet presAssocID="{25550B27-84BE-43E5-AE2B-2001B758D66F}" presName="Name23" presStyleLbl="parChTrans1D4" presStyleIdx="1" presStyleCnt="9"/>
      <dgm:spPr/>
      <dgm:t>
        <a:bodyPr/>
        <a:lstStyle/>
        <a:p>
          <a:endParaRPr lang="en-US"/>
        </a:p>
      </dgm:t>
    </dgm:pt>
    <dgm:pt modelId="{B0C85E4E-6E7B-49F8-BCEE-17809599D64B}" type="pres">
      <dgm:prSet presAssocID="{8E98CA9F-47A5-48B9-8F6D-88431C431A9E}" presName="hierRoot4" presStyleCnt="0"/>
      <dgm:spPr/>
    </dgm:pt>
    <dgm:pt modelId="{8E60C455-9C31-4A07-B3F5-F1DCC3C0C525}" type="pres">
      <dgm:prSet presAssocID="{8E98CA9F-47A5-48B9-8F6D-88431C431A9E}" presName="composite4" presStyleCnt="0"/>
      <dgm:spPr/>
    </dgm:pt>
    <dgm:pt modelId="{FDDE56ED-3B51-4C3F-A0BB-705434670C4D}" type="pres">
      <dgm:prSet presAssocID="{8E98CA9F-47A5-48B9-8F6D-88431C431A9E}" presName="background4" presStyleLbl="node4" presStyleIdx="1" presStyleCnt="9"/>
      <dgm:spPr/>
    </dgm:pt>
    <dgm:pt modelId="{4DA40F1F-375D-4E31-AF8D-B7615034F82D}" type="pres">
      <dgm:prSet presAssocID="{8E98CA9F-47A5-48B9-8F6D-88431C431A9E}" presName="text4" presStyleLbl="fgAcc4" presStyleIdx="1" presStyleCnt="9" custScaleY="52926" custLinFactY="4117" custLinFactNeighborY="100000">
        <dgm:presLayoutVars>
          <dgm:chPref val="3"/>
        </dgm:presLayoutVars>
      </dgm:prSet>
      <dgm:spPr/>
      <dgm:t>
        <a:bodyPr/>
        <a:lstStyle/>
        <a:p>
          <a:endParaRPr lang="en-US"/>
        </a:p>
      </dgm:t>
    </dgm:pt>
    <dgm:pt modelId="{D7B40882-4FE7-4E96-9862-439E5FBFBF80}" type="pres">
      <dgm:prSet presAssocID="{8E98CA9F-47A5-48B9-8F6D-88431C431A9E}" presName="hierChild5" presStyleCnt="0"/>
      <dgm:spPr/>
    </dgm:pt>
    <dgm:pt modelId="{8BE39D95-89E1-447C-87BD-83E126FBC080}" type="pres">
      <dgm:prSet presAssocID="{C0CB9B20-5B91-405A-9477-C00547866C8F}" presName="Name23" presStyleLbl="parChTrans1D4" presStyleIdx="2" presStyleCnt="9"/>
      <dgm:spPr/>
      <dgm:t>
        <a:bodyPr/>
        <a:lstStyle/>
        <a:p>
          <a:endParaRPr lang="en-US"/>
        </a:p>
      </dgm:t>
    </dgm:pt>
    <dgm:pt modelId="{FF5B7ABF-31EF-46B9-93C6-424200B29235}" type="pres">
      <dgm:prSet presAssocID="{7D79C78C-501C-4753-BF55-0ADCEAA3BFA3}" presName="hierRoot4" presStyleCnt="0"/>
      <dgm:spPr/>
    </dgm:pt>
    <dgm:pt modelId="{4C4593F4-333C-4004-A0EB-BDA76C442ACD}" type="pres">
      <dgm:prSet presAssocID="{7D79C78C-501C-4753-BF55-0ADCEAA3BFA3}" presName="composite4" presStyleCnt="0"/>
      <dgm:spPr/>
    </dgm:pt>
    <dgm:pt modelId="{2316FB32-9C6F-4D39-A4DD-523BA6C8D233}" type="pres">
      <dgm:prSet presAssocID="{7D79C78C-501C-4753-BF55-0ADCEAA3BFA3}" presName="background4" presStyleLbl="node4" presStyleIdx="2" presStyleCnt="9"/>
      <dgm:spPr/>
    </dgm:pt>
    <dgm:pt modelId="{751D6A1B-AA78-4E68-863C-261B2EDF842C}" type="pres">
      <dgm:prSet presAssocID="{7D79C78C-501C-4753-BF55-0ADCEAA3BFA3}" presName="text4" presStyleLbl="fgAcc4" presStyleIdx="2" presStyleCnt="9" custScaleY="52926" custLinFactY="4117" custLinFactNeighborY="100000">
        <dgm:presLayoutVars>
          <dgm:chPref val="3"/>
        </dgm:presLayoutVars>
      </dgm:prSet>
      <dgm:spPr/>
      <dgm:t>
        <a:bodyPr/>
        <a:lstStyle/>
        <a:p>
          <a:endParaRPr lang="en-US"/>
        </a:p>
      </dgm:t>
    </dgm:pt>
    <dgm:pt modelId="{7DE646A0-FC14-442E-8442-E4F8FAACBCD6}" type="pres">
      <dgm:prSet presAssocID="{7D79C78C-501C-4753-BF55-0ADCEAA3BFA3}" presName="hierChild5" presStyleCnt="0"/>
      <dgm:spPr/>
    </dgm:pt>
    <dgm:pt modelId="{AF27B599-B9CD-4E43-8962-A6D0703DC79C}" type="pres">
      <dgm:prSet presAssocID="{D6B2BCA8-1B41-41D3-8EF9-3EE0D80332E4}" presName="Name23" presStyleLbl="parChTrans1D4" presStyleIdx="3" presStyleCnt="9"/>
      <dgm:spPr/>
      <dgm:t>
        <a:bodyPr/>
        <a:lstStyle/>
        <a:p>
          <a:endParaRPr lang="en-US"/>
        </a:p>
      </dgm:t>
    </dgm:pt>
    <dgm:pt modelId="{B05C98FF-BD21-4A20-A09A-735ECB9C456A}" type="pres">
      <dgm:prSet presAssocID="{79EDCC24-5BDA-4072-8DC7-A88BBC3F7F77}" presName="hierRoot4" presStyleCnt="0"/>
      <dgm:spPr/>
    </dgm:pt>
    <dgm:pt modelId="{7BA96260-AD68-4008-95BD-E4295932E0F0}" type="pres">
      <dgm:prSet presAssocID="{79EDCC24-5BDA-4072-8DC7-A88BBC3F7F77}" presName="composite4" presStyleCnt="0"/>
      <dgm:spPr/>
    </dgm:pt>
    <dgm:pt modelId="{8415FA8B-C375-4365-A550-7B9D57F4C6BE}" type="pres">
      <dgm:prSet presAssocID="{79EDCC24-5BDA-4072-8DC7-A88BBC3F7F77}" presName="background4" presStyleLbl="node4" presStyleIdx="3" presStyleCnt="9"/>
      <dgm:spPr/>
    </dgm:pt>
    <dgm:pt modelId="{11C4AE50-E676-4283-9C99-997D3D971C98}" type="pres">
      <dgm:prSet presAssocID="{79EDCC24-5BDA-4072-8DC7-A88BBC3F7F77}" presName="text4" presStyleLbl="fgAcc4" presStyleIdx="3" presStyleCnt="9" custScaleY="52926" custLinFactNeighborY="-53106">
        <dgm:presLayoutVars>
          <dgm:chPref val="3"/>
        </dgm:presLayoutVars>
      </dgm:prSet>
      <dgm:spPr/>
      <dgm:t>
        <a:bodyPr/>
        <a:lstStyle/>
        <a:p>
          <a:endParaRPr lang="en-US"/>
        </a:p>
      </dgm:t>
    </dgm:pt>
    <dgm:pt modelId="{FF8EFC4F-EBCE-4EC8-91E7-9170842B91B6}" type="pres">
      <dgm:prSet presAssocID="{79EDCC24-5BDA-4072-8DC7-A88BBC3F7F77}" presName="hierChild5" presStyleCnt="0"/>
      <dgm:spPr/>
    </dgm:pt>
    <dgm:pt modelId="{A9C68EEF-36B3-46FD-A145-96C9C459E2B1}" type="pres">
      <dgm:prSet presAssocID="{7C3BC020-0341-42ED-A82F-71A2BBE307B2}" presName="Name23" presStyleLbl="parChTrans1D4" presStyleIdx="4" presStyleCnt="9"/>
      <dgm:spPr/>
      <dgm:t>
        <a:bodyPr/>
        <a:lstStyle/>
        <a:p>
          <a:endParaRPr lang="en-US"/>
        </a:p>
      </dgm:t>
    </dgm:pt>
    <dgm:pt modelId="{B1E53FA3-50A8-4B57-94A2-4E53955FA3CC}" type="pres">
      <dgm:prSet presAssocID="{12DCE4ED-8329-4ECF-BCAA-08E46C2B42FA}" presName="hierRoot4" presStyleCnt="0"/>
      <dgm:spPr/>
    </dgm:pt>
    <dgm:pt modelId="{640D5831-532A-4092-9F8A-143682A9B0CB}" type="pres">
      <dgm:prSet presAssocID="{12DCE4ED-8329-4ECF-BCAA-08E46C2B42FA}" presName="composite4" presStyleCnt="0"/>
      <dgm:spPr/>
    </dgm:pt>
    <dgm:pt modelId="{7EB608C9-4011-4F4B-9B0D-62C5A5218975}" type="pres">
      <dgm:prSet presAssocID="{12DCE4ED-8329-4ECF-BCAA-08E46C2B42FA}" presName="background4" presStyleLbl="node4" presStyleIdx="4" presStyleCnt="9"/>
      <dgm:spPr/>
    </dgm:pt>
    <dgm:pt modelId="{D2BDEF75-6E39-4A55-BF65-401CAA022210}" type="pres">
      <dgm:prSet presAssocID="{12DCE4ED-8329-4ECF-BCAA-08E46C2B42FA}" presName="text4" presStyleLbl="fgAcc4" presStyleIdx="4" presStyleCnt="9" custScaleY="52926" custLinFactY="4117" custLinFactNeighborY="100000">
        <dgm:presLayoutVars>
          <dgm:chPref val="3"/>
        </dgm:presLayoutVars>
      </dgm:prSet>
      <dgm:spPr/>
      <dgm:t>
        <a:bodyPr/>
        <a:lstStyle/>
        <a:p>
          <a:endParaRPr lang="en-US"/>
        </a:p>
      </dgm:t>
    </dgm:pt>
    <dgm:pt modelId="{EB9BB8BE-D1BE-4D1B-8B1B-B20BA413F53E}" type="pres">
      <dgm:prSet presAssocID="{12DCE4ED-8329-4ECF-BCAA-08E46C2B42FA}" presName="hierChild5" presStyleCnt="0"/>
      <dgm:spPr/>
    </dgm:pt>
    <dgm:pt modelId="{8FFF2ACC-46EB-43E7-9582-9BB8ACC297A9}" type="pres">
      <dgm:prSet presAssocID="{19E45359-3E95-4A1C-B452-856067C1FC90}" presName="Name23" presStyleLbl="parChTrans1D4" presStyleIdx="5" presStyleCnt="9"/>
      <dgm:spPr/>
      <dgm:t>
        <a:bodyPr/>
        <a:lstStyle/>
        <a:p>
          <a:endParaRPr lang="en-US"/>
        </a:p>
      </dgm:t>
    </dgm:pt>
    <dgm:pt modelId="{41D767AB-79DF-4619-9E06-98CB938ED8C0}" type="pres">
      <dgm:prSet presAssocID="{1E59F0C6-C7E1-4AE7-ABDE-D0B9B5B72BA3}" presName="hierRoot4" presStyleCnt="0"/>
      <dgm:spPr/>
    </dgm:pt>
    <dgm:pt modelId="{8C302B8D-FE3E-4BBF-B5E9-3E48A58B1F15}" type="pres">
      <dgm:prSet presAssocID="{1E59F0C6-C7E1-4AE7-ABDE-D0B9B5B72BA3}" presName="composite4" presStyleCnt="0"/>
      <dgm:spPr/>
    </dgm:pt>
    <dgm:pt modelId="{BD25619A-7F9A-4D39-846C-8D119C0AE588}" type="pres">
      <dgm:prSet presAssocID="{1E59F0C6-C7E1-4AE7-ABDE-D0B9B5B72BA3}" presName="background4" presStyleLbl="node4" presStyleIdx="5" presStyleCnt="9"/>
      <dgm:spPr/>
      <dgm:t>
        <a:bodyPr/>
        <a:lstStyle/>
        <a:p>
          <a:endParaRPr lang="en-US"/>
        </a:p>
      </dgm:t>
    </dgm:pt>
    <dgm:pt modelId="{5C70C375-A207-43C4-99A1-4CB70817FB60}" type="pres">
      <dgm:prSet presAssocID="{1E59F0C6-C7E1-4AE7-ABDE-D0B9B5B72BA3}" presName="text4" presStyleLbl="fgAcc4" presStyleIdx="5" presStyleCnt="9" custScaleY="52926" custLinFactY="4117" custLinFactNeighborY="100000">
        <dgm:presLayoutVars>
          <dgm:chPref val="3"/>
        </dgm:presLayoutVars>
      </dgm:prSet>
      <dgm:spPr/>
      <dgm:t>
        <a:bodyPr/>
        <a:lstStyle/>
        <a:p>
          <a:endParaRPr lang="en-US"/>
        </a:p>
      </dgm:t>
    </dgm:pt>
    <dgm:pt modelId="{45253368-6DF4-48AC-B740-25714BD9CA91}" type="pres">
      <dgm:prSet presAssocID="{1E59F0C6-C7E1-4AE7-ABDE-D0B9B5B72BA3}" presName="hierChild5" presStyleCnt="0"/>
      <dgm:spPr/>
    </dgm:pt>
    <dgm:pt modelId="{1F5D03E1-42B3-4B7E-89CA-588D4A15476F}" type="pres">
      <dgm:prSet presAssocID="{63BE7DAB-F924-4F4B-9600-8C20F26DAD3B}" presName="Name23" presStyleLbl="parChTrans1D4" presStyleIdx="6" presStyleCnt="9"/>
      <dgm:spPr/>
      <dgm:t>
        <a:bodyPr/>
        <a:lstStyle/>
        <a:p>
          <a:endParaRPr lang="en-US"/>
        </a:p>
      </dgm:t>
    </dgm:pt>
    <dgm:pt modelId="{16E2FB7B-6720-4BF7-B59E-9F1E97DAC406}" type="pres">
      <dgm:prSet presAssocID="{37799916-B8BF-47A3-96A7-3B2602967D4E}" presName="hierRoot4" presStyleCnt="0"/>
      <dgm:spPr/>
    </dgm:pt>
    <dgm:pt modelId="{CA8452E6-B4A4-4FD4-8310-A1AF44EF712E}" type="pres">
      <dgm:prSet presAssocID="{37799916-B8BF-47A3-96A7-3B2602967D4E}" presName="composite4" presStyleCnt="0"/>
      <dgm:spPr/>
    </dgm:pt>
    <dgm:pt modelId="{69B69B16-98FB-49CE-9A85-1DA7ECC5D135}" type="pres">
      <dgm:prSet presAssocID="{37799916-B8BF-47A3-96A7-3B2602967D4E}" presName="background4" presStyleLbl="node4" presStyleIdx="6" presStyleCnt="9"/>
      <dgm:spPr/>
    </dgm:pt>
    <dgm:pt modelId="{A18D254B-1DC4-46D3-A253-321B239A7550}" type="pres">
      <dgm:prSet presAssocID="{37799916-B8BF-47A3-96A7-3B2602967D4E}" presName="text4" presStyleLbl="fgAcc4" presStyleIdx="6" presStyleCnt="9" custScaleY="52926" custLinFactNeighborY="-53106">
        <dgm:presLayoutVars>
          <dgm:chPref val="3"/>
        </dgm:presLayoutVars>
      </dgm:prSet>
      <dgm:spPr/>
      <dgm:t>
        <a:bodyPr/>
        <a:lstStyle/>
        <a:p>
          <a:endParaRPr lang="en-US"/>
        </a:p>
      </dgm:t>
    </dgm:pt>
    <dgm:pt modelId="{6CAC0946-65E1-43BB-A12A-D2B728609747}" type="pres">
      <dgm:prSet presAssocID="{37799916-B8BF-47A3-96A7-3B2602967D4E}" presName="hierChild5" presStyleCnt="0"/>
      <dgm:spPr/>
    </dgm:pt>
    <dgm:pt modelId="{9567F586-B522-4967-9504-7A4E53D757E5}" type="pres">
      <dgm:prSet presAssocID="{C99A5251-64A3-4E1C-86CA-D3F42D428C75}" presName="Name23" presStyleLbl="parChTrans1D4" presStyleIdx="7" presStyleCnt="9"/>
      <dgm:spPr/>
      <dgm:t>
        <a:bodyPr/>
        <a:lstStyle/>
        <a:p>
          <a:endParaRPr lang="en-US"/>
        </a:p>
      </dgm:t>
    </dgm:pt>
    <dgm:pt modelId="{AF3C5B1B-C03F-4B17-995D-E5ABDCDBA633}" type="pres">
      <dgm:prSet presAssocID="{A26ACA04-0CAD-4E43-AE06-9DD42AF8081A}" presName="hierRoot4" presStyleCnt="0"/>
      <dgm:spPr/>
    </dgm:pt>
    <dgm:pt modelId="{B4811D3E-9ACB-445D-8A78-47E190DDA8D0}" type="pres">
      <dgm:prSet presAssocID="{A26ACA04-0CAD-4E43-AE06-9DD42AF8081A}" presName="composite4" presStyleCnt="0"/>
      <dgm:spPr/>
    </dgm:pt>
    <dgm:pt modelId="{AB4410B7-3AB6-46B5-B72C-51376FE0693A}" type="pres">
      <dgm:prSet presAssocID="{A26ACA04-0CAD-4E43-AE06-9DD42AF8081A}" presName="background4" presStyleLbl="node4" presStyleIdx="7" presStyleCnt="9"/>
      <dgm:spPr/>
    </dgm:pt>
    <dgm:pt modelId="{3A8C3444-1FD7-4102-941A-072F184BBD3E}" type="pres">
      <dgm:prSet presAssocID="{A26ACA04-0CAD-4E43-AE06-9DD42AF8081A}" presName="text4" presStyleLbl="fgAcc4" presStyleIdx="7" presStyleCnt="9" custScaleY="52926" custLinFactY="4117" custLinFactNeighborY="100000">
        <dgm:presLayoutVars>
          <dgm:chPref val="3"/>
        </dgm:presLayoutVars>
      </dgm:prSet>
      <dgm:spPr/>
      <dgm:t>
        <a:bodyPr/>
        <a:lstStyle/>
        <a:p>
          <a:endParaRPr lang="en-US"/>
        </a:p>
      </dgm:t>
    </dgm:pt>
    <dgm:pt modelId="{B390FED2-782F-42E0-8E0F-21F9AC4D7BE9}" type="pres">
      <dgm:prSet presAssocID="{A26ACA04-0CAD-4E43-AE06-9DD42AF8081A}" presName="hierChild5" presStyleCnt="0"/>
      <dgm:spPr/>
    </dgm:pt>
    <dgm:pt modelId="{6E4D3508-B067-45DB-83BF-C709B132F07F}" type="pres">
      <dgm:prSet presAssocID="{82CA6576-DF66-4563-A9D4-42E3EB26C5C0}" presName="Name23" presStyleLbl="parChTrans1D4" presStyleIdx="8" presStyleCnt="9"/>
      <dgm:spPr/>
      <dgm:t>
        <a:bodyPr/>
        <a:lstStyle/>
        <a:p>
          <a:endParaRPr lang="en-US"/>
        </a:p>
      </dgm:t>
    </dgm:pt>
    <dgm:pt modelId="{71CE1A36-E538-41E3-806B-144BBA65426C}" type="pres">
      <dgm:prSet presAssocID="{B9ACC49B-912E-4ABB-90F7-C9CBA0206376}" presName="hierRoot4" presStyleCnt="0"/>
      <dgm:spPr/>
    </dgm:pt>
    <dgm:pt modelId="{7E4A0616-18A4-4D5C-B1E5-43B9F21D198A}" type="pres">
      <dgm:prSet presAssocID="{B9ACC49B-912E-4ABB-90F7-C9CBA0206376}" presName="composite4" presStyleCnt="0"/>
      <dgm:spPr/>
    </dgm:pt>
    <dgm:pt modelId="{B21A266F-1BB5-44E4-AAE9-A49CDF17B50F}" type="pres">
      <dgm:prSet presAssocID="{B9ACC49B-912E-4ABB-90F7-C9CBA0206376}" presName="background4" presStyleLbl="node4" presStyleIdx="8" presStyleCnt="9"/>
      <dgm:spPr/>
    </dgm:pt>
    <dgm:pt modelId="{0DDF3372-491A-4532-9910-E81D62F5B0A2}" type="pres">
      <dgm:prSet presAssocID="{B9ACC49B-912E-4ABB-90F7-C9CBA0206376}" presName="text4" presStyleLbl="fgAcc4" presStyleIdx="8" presStyleCnt="9" custScaleY="52926" custLinFactY="4117" custLinFactNeighborY="100000">
        <dgm:presLayoutVars>
          <dgm:chPref val="3"/>
        </dgm:presLayoutVars>
      </dgm:prSet>
      <dgm:spPr/>
      <dgm:t>
        <a:bodyPr/>
        <a:lstStyle/>
        <a:p>
          <a:endParaRPr lang="en-US"/>
        </a:p>
      </dgm:t>
    </dgm:pt>
    <dgm:pt modelId="{ECE68466-9F37-4368-AD81-0CB75503AA62}" type="pres">
      <dgm:prSet presAssocID="{B9ACC49B-912E-4ABB-90F7-C9CBA0206376}" presName="hierChild5" presStyleCnt="0"/>
      <dgm:spPr/>
    </dgm:pt>
  </dgm:ptLst>
  <dgm:cxnLst>
    <dgm:cxn modelId="{1C4872BB-A110-43C1-8DE3-E7C658DA163F}" type="presOf" srcId="{8E98CA9F-47A5-48B9-8F6D-88431C431A9E}" destId="{4DA40F1F-375D-4E31-AF8D-B7615034F82D}" srcOrd="0" destOrd="0" presId="urn:microsoft.com/office/officeart/2005/8/layout/hierarchy1"/>
    <dgm:cxn modelId="{87AD4741-59CF-47B1-9423-A80B5C6EEE14}" type="presOf" srcId="{12DCE4ED-8329-4ECF-BCAA-08E46C2B42FA}" destId="{D2BDEF75-6E39-4A55-BF65-401CAA022210}" srcOrd="0" destOrd="0" presId="urn:microsoft.com/office/officeart/2005/8/layout/hierarchy1"/>
    <dgm:cxn modelId="{70000DCE-F5C4-49AA-9155-A3ADCC5DCFDC}" type="presOf" srcId="{25550B27-84BE-43E5-AE2B-2001B758D66F}" destId="{5FA314F3-6E34-4DF2-9559-926814EC5D81}" srcOrd="0" destOrd="0" presId="urn:microsoft.com/office/officeart/2005/8/layout/hierarchy1"/>
    <dgm:cxn modelId="{D067DAD2-EC3E-44DA-83AA-8C342F299D47}" type="presOf" srcId="{D932F625-EF39-4F79-A776-B780051A65EC}" destId="{34CC0E46-366C-4AC2-AB1A-EDFA4566D62E}" srcOrd="0" destOrd="0" presId="urn:microsoft.com/office/officeart/2005/8/layout/hierarchy1"/>
    <dgm:cxn modelId="{BC213783-E7B8-4509-8685-AE57DDC567ED}" srcId="{49DD5E0F-CD65-4F62-A1BE-FBF6FBC879E5}" destId="{E42DFF12-52FC-4552-BE35-71F8A3D7705A}" srcOrd="0" destOrd="0" parTransId="{F6B1F5A6-F72E-437B-BCB8-5CBC705FBE71}" sibTransId="{EA4E800C-9F17-4424-B8F2-F38F7F5D7987}"/>
    <dgm:cxn modelId="{F22789D5-2FC2-4B23-BCD6-5B19682E3014}" type="presOf" srcId="{F6B1F5A6-F72E-437B-BCB8-5CBC705FBE71}" destId="{AB971427-D276-4A27-A0B7-CF4E099FA4E1}" srcOrd="0" destOrd="0" presId="urn:microsoft.com/office/officeart/2005/8/layout/hierarchy1"/>
    <dgm:cxn modelId="{BD36D7CC-F91D-42BD-9286-45C662F32F27}" srcId="{37799916-B8BF-47A3-96A7-3B2602967D4E}" destId="{B9ACC49B-912E-4ABB-90F7-C9CBA0206376}" srcOrd="1" destOrd="0" parTransId="{82CA6576-DF66-4563-A9D4-42E3EB26C5C0}" sibTransId="{5367955D-AF04-4D56-802F-4147AB590B14}"/>
    <dgm:cxn modelId="{8E4BC071-E64B-4BC3-A754-01B2AC68C34A}" srcId="{AA21314C-7D10-4EC9-9B45-74F8B510124A}" destId="{49DD5E0F-CD65-4F62-A1BE-FBF6FBC879E5}" srcOrd="0" destOrd="0" parTransId="{F4D56E59-B8C9-483F-9F84-A85DE00509C4}" sibTransId="{99A3D660-BA24-4363-B26D-7805ADAC8391}"/>
    <dgm:cxn modelId="{99C17973-06B4-48D3-858C-9C186D6FDF90}" type="presOf" srcId="{E42DFF12-52FC-4552-BE35-71F8A3D7705A}" destId="{64B0449F-E572-4444-9712-A8F904AF4E36}" srcOrd="0" destOrd="0" presId="urn:microsoft.com/office/officeart/2005/8/layout/hierarchy1"/>
    <dgm:cxn modelId="{4143D098-8B5D-4FC2-937D-1C96075335F1}" type="presOf" srcId="{C0CB9B20-5B91-405A-9477-C00547866C8F}" destId="{8BE39D95-89E1-447C-87BD-83E126FBC080}" srcOrd="0" destOrd="0" presId="urn:microsoft.com/office/officeart/2005/8/layout/hierarchy1"/>
    <dgm:cxn modelId="{4DB038EA-E7D8-421D-940C-8E110C8573A2}" type="presOf" srcId="{AA21314C-7D10-4EC9-9B45-74F8B510124A}" destId="{5BEFA1C1-2433-4A54-ABDF-547778FCD2F1}" srcOrd="0" destOrd="0" presId="urn:microsoft.com/office/officeart/2005/8/layout/hierarchy1"/>
    <dgm:cxn modelId="{F7FC4F29-99F0-48C0-8FBF-D17835A1BFFE}" type="presOf" srcId="{63BE7DAB-F924-4F4B-9600-8C20F26DAD3B}" destId="{1F5D03E1-42B3-4B7E-89CA-588D4A15476F}" srcOrd="0" destOrd="0" presId="urn:microsoft.com/office/officeart/2005/8/layout/hierarchy1"/>
    <dgm:cxn modelId="{9B2683C2-1DA2-4B37-AB0E-0F5AEBFDCAC7}" type="presOf" srcId="{F4D56E59-B8C9-483F-9F84-A85DE00509C4}" destId="{FE818BF1-67C3-42D7-AEE7-55BA2EAA4514}" srcOrd="0" destOrd="0" presId="urn:microsoft.com/office/officeart/2005/8/layout/hierarchy1"/>
    <dgm:cxn modelId="{4E8EA403-2270-4389-950E-E9A13DEC6DC2}" srcId="{E42DFF12-52FC-4552-BE35-71F8A3D7705A}" destId="{79EDCC24-5BDA-4072-8DC7-A88BBC3F7F77}" srcOrd="1" destOrd="0" parTransId="{D6B2BCA8-1B41-41D3-8EF9-3EE0D80332E4}" sibTransId="{DD971D46-F56A-438B-A1C6-9407B48F47F2}"/>
    <dgm:cxn modelId="{2D30C52B-DEED-4E1B-9F5D-9519353643DF}" srcId="{E42DFF12-52FC-4552-BE35-71F8A3D7705A}" destId="{37799916-B8BF-47A3-96A7-3B2602967D4E}" srcOrd="2" destOrd="0" parTransId="{63BE7DAB-F924-4F4B-9600-8C20F26DAD3B}" sibTransId="{683C31A7-8473-4D6E-89A7-2C05A043F4AC}"/>
    <dgm:cxn modelId="{DB9C37E3-9124-48C6-9363-4A7EC66004C6}" type="presOf" srcId="{A26ACA04-0CAD-4E43-AE06-9DD42AF8081A}" destId="{3A8C3444-1FD7-4102-941A-072F184BBD3E}" srcOrd="0" destOrd="0" presId="urn:microsoft.com/office/officeart/2005/8/layout/hierarchy1"/>
    <dgm:cxn modelId="{80DF37D4-B0CE-4CDA-99D9-1B5B54AE9993}" srcId="{D932F625-EF39-4F79-A776-B780051A65EC}" destId="{7D79C78C-501C-4753-BF55-0ADCEAA3BFA3}" srcOrd="1" destOrd="0" parTransId="{C0CB9B20-5B91-405A-9477-C00547866C8F}" sibTransId="{18413AA9-8407-48B3-A3D4-9AA5873D3ADD}"/>
    <dgm:cxn modelId="{649CFCBD-AC34-4D72-9270-445764506369}" type="presOf" srcId="{F293CC4F-D211-4507-A58C-561BCE392DCF}" destId="{5E689B00-1424-4112-86F2-3668CC20C7B9}" srcOrd="0" destOrd="0" presId="urn:microsoft.com/office/officeart/2005/8/layout/hierarchy1"/>
    <dgm:cxn modelId="{0CCCB38B-1A72-468F-BCF0-5D46E0B098D1}" srcId="{F293CC4F-D211-4507-A58C-561BCE392DCF}" destId="{AA21314C-7D10-4EC9-9B45-74F8B510124A}" srcOrd="0" destOrd="0" parTransId="{B79B9120-19FD-41E1-99F8-AED15FA316FC}" sibTransId="{FB3521F9-65E3-4BA2-9745-8E595283ABE0}"/>
    <dgm:cxn modelId="{0BB55B2F-C25D-4EEC-A6C5-45A48DA53834}" type="presOf" srcId="{82CA6576-DF66-4563-A9D4-42E3EB26C5C0}" destId="{6E4D3508-B067-45DB-83BF-C709B132F07F}" srcOrd="0" destOrd="0" presId="urn:microsoft.com/office/officeart/2005/8/layout/hierarchy1"/>
    <dgm:cxn modelId="{99222C66-247E-4F18-BDEF-7248F71784B3}" type="presOf" srcId="{79EDCC24-5BDA-4072-8DC7-A88BBC3F7F77}" destId="{11C4AE50-E676-4283-9C99-997D3D971C98}" srcOrd="0" destOrd="0" presId="urn:microsoft.com/office/officeart/2005/8/layout/hierarchy1"/>
    <dgm:cxn modelId="{D5716D2A-0A17-4399-AF81-A8017C2839BB}" type="presOf" srcId="{1E59F0C6-C7E1-4AE7-ABDE-D0B9B5B72BA3}" destId="{5C70C375-A207-43C4-99A1-4CB70817FB60}" srcOrd="0" destOrd="0" presId="urn:microsoft.com/office/officeart/2005/8/layout/hierarchy1"/>
    <dgm:cxn modelId="{2AF6DBD0-BC9F-41D3-8F58-17812173F007}" type="presOf" srcId="{49DD5E0F-CD65-4F62-A1BE-FBF6FBC879E5}" destId="{CC9CFBE9-460E-42F9-BE93-0142F078FBC9}" srcOrd="0" destOrd="0" presId="urn:microsoft.com/office/officeart/2005/8/layout/hierarchy1"/>
    <dgm:cxn modelId="{4B211BF3-E0F2-45C1-8F1A-8088B0022F21}" srcId="{D932F625-EF39-4F79-A776-B780051A65EC}" destId="{8E98CA9F-47A5-48B9-8F6D-88431C431A9E}" srcOrd="0" destOrd="0" parTransId="{25550B27-84BE-43E5-AE2B-2001B758D66F}" sibTransId="{C125C292-3C4E-4B64-AE1D-B6ABB6931505}"/>
    <dgm:cxn modelId="{C6F9F7FE-9813-407E-9938-8AEEA64E5623}" type="presOf" srcId="{7D79C78C-501C-4753-BF55-0ADCEAA3BFA3}" destId="{751D6A1B-AA78-4E68-863C-261B2EDF842C}" srcOrd="0" destOrd="0" presId="urn:microsoft.com/office/officeart/2005/8/layout/hierarchy1"/>
    <dgm:cxn modelId="{434FFCCD-5056-4E3D-95E9-B68ED6CD2C60}" type="presOf" srcId="{19E45359-3E95-4A1C-B452-856067C1FC90}" destId="{8FFF2ACC-46EB-43E7-9582-9BB8ACC297A9}" srcOrd="0" destOrd="0" presId="urn:microsoft.com/office/officeart/2005/8/layout/hierarchy1"/>
    <dgm:cxn modelId="{74FB8779-1560-4D3E-8FEA-52C375923330}" type="presOf" srcId="{D6B2BCA8-1B41-41D3-8EF9-3EE0D80332E4}" destId="{AF27B599-B9CD-4E43-8962-A6D0703DC79C}" srcOrd="0" destOrd="0" presId="urn:microsoft.com/office/officeart/2005/8/layout/hierarchy1"/>
    <dgm:cxn modelId="{BD895C2C-294A-44FB-A312-8A445EED72F0}" srcId="{E42DFF12-52FC-4552-BE35-71F8A3D7705A}" destId="{D932F625-EF39-4F79-A776-B780051A65EC}" srcOrd="0" destOrd="0" parTransId="{46FF6C83-6AF8-424B-88CB-D02A4CE8AA56}" sibTransId="{27451765-D5E7-4EC4-8578-82B276F7C272}"/>
    <dgm:cxn modelId="{2E06532D-F410-4E59-BB88-E66F998F991E}" srcId="{37799916-B8BF-47A3-96A7-3B2602967D4E}" destId="{A26ACA04-0CAD-4E43-AE06-9DD42AF8081A}" srcOrd="0" destOrd="0" parTransId="{C99A5251-64A3-4E1C-86CA-D3F42D428C75}" sibTransId="{9C49A5EF-63A6-4A85-9680-3045F2E710CE}"/>
    <dgm:cxn modelId="{76D1DA15-C04D-4B65-A2B6-6FF9749676AF}" type="presOf" srcId="{37799916-B8BF-47A3-96A7-3B2602967D4E}" destId="{A18D254B-1DC4-46D3-A253-321B239A7550}" srcOrd="0" destOrd="0" presId="urn:microsoft.com/office/officeart/2005/8/layout/hierarchy1"/>
    <dgm:cxn modelId="{704B76E0-0DAE-42D9-81D9-75E227E36948}" srcId="{79EDCC24-5BDA-4072-8DC7-A88BBC3F7F77}" destId="{12DCE4ED-8329-4ECF-BCAA-08E46C2B42FA}" srcOrd="0" destOrd="0" parTransId="{7C3BC020-0341-42ED-A82F-71A2BBE307B2}" sibTransId="{1D310D51-BBE1-43CB-8FCE-EE10D5C72162}"/>
    <dgm:cxn modelId="{6C2855B6-6F23-4E33-BACE-D15EF43B493D}" type="presOf" srcId="{C99A5251-64A3-4E1C-86CA-D3F42D428C75}" destId="{9567F586-B522-4967-9504-7A4E53D757E5}" srcOrd="0" destOrd="0" presId="urn:microsoft.com/office/officeart/2005/8/layout/hierarchy1"/>
    <dgm:cxn modelId="{AD28B521-A669-484A-8B2B-D45C281E52C5}" type="presOf" srcId="{B9ACC49B-912E-4ABB-90F7-C9CBA0206376}" destId="{0DDF3372-491A-4532-9910-E81D62F5B0A2}" srcOrd="0" destOrd="0" presId="urn:microsoft.com/office/officeart/2005/8/layout/hierarchy1"/>
    <dgm:cxn modelId="{09EB4AD8-D899-49C5-ADA7-31956BD34099}" type="presOf" srcId="{7C3BC020-0341-42ED-A82F-71A2BBE307B2}" destId="{A9C68EEF-36B3-46FD-A145-96C9C459E2B1}" srcOrd="0" destOrd="0" presId="urn:microsoft.com/office/officeart/2005/8/layout/hierarchy1"/>
    <dgm:cxn modelId="{C3E47E39-C3B8-4393-B9D2-36E61FCCED4E}" type="presOf" srcId="{46FF6C83-6AF8-424B-88CB-D02A4CE8AA56}" destId="{C574AB34-4C4C-4D5F-80E2-9DDED45276C8}" srcOrd="0" destOrd="0" presId="urn:microsoft.com/office/officeart/2005/8/layout/hierarchy1"/>
    <dgm:cxn modelId="{2B253ED5-E941-43BA-917A-C581C1286D61}" srcId="{79EDCC24-5BDA-4072-8DC7-A88BBC3F7F77}" destId="{1E59F0C6-C7E1-4AE7-ABDE-D0B9B5B72BA3}" srcOrd="1" destOrd="0" parTransId="{19E45359-3E95-4A1C-B452-856067C1FC90}" sibTransId="{FC5B9E14-1834-44A6-8C99-454B8F2A7B15}"/>
    <dgm:cxn modelId="{A36ACF1F-88CC-4A34-B1C7-ED667AD38CBB}" type="presParOf" srcId="{5E689B00-1424-4112-86F2-3668CC20C7B9}" destId="{14C48364-ED58-43B0-8D41-0B521BB9748B}" srcOrd="0" destOrd="0" presId="urn:microsoft.com/office/officeart/2005/8/layout/hierarchy1"/>
    <dgm:cxn modelId="{33C52003-8B9C-4B04-B95D-019D2EC00333}" type="presParOf" srcId="{14C48364-ED58-43B0-8D41-0B521BB9748B}" destId="{704FBB5F-0C4C-40A8-82DD-05639880FE69}" srcOrd="0" destOrd="0" presId="urn:microsoft.com/office/officeart/2005/8/layout/hierarchy1"/>
    <dgm:cxn modelId="{C88ACDA0-84E6-48AE-BB34-676C70112EB6}" type="presParOf" srcId="{704FBB5F-0C4C-40A8-82DD-05639880FE69}" destId="{E334C464-EE56-4CCF-9448-4576C7DA4631}" srcOrd="0" destOrd="0" presId="urn:microsoft.com/office/officeart/2005/8/layout/hierarchy1"/>
    <dgm:cxn modelId="{E469A496-AF5B-488C-A221-D7C836C0744B}" type="presParOf" srcId="{704FBB5F-0C4C-40A8-82DD-05639880FE69}" destId="{5BEFA1C1-2433-4A54-ABDF-547778FCD2F1}" srcOrd="1" destOrd="0" presId="urn:microsoft.com/office/officeart/2005/8/layout/hierarchy1"/>
    <dgm:cxn modelId="{5DAC0411-B137-4B2C-A367-CBF69822A63B}" type="presParOf" srcId="{14C48364-ED58-43B0-8D41-0B521BB9748B}" destId="{1E74AE97-880A-4F9D-9AA1-461D2C754BFA}" srcOrd="1" destOrd="0" presId="urn:microsoft.com/office/officeart/2005/8/layout/hierarchy1"/>
    <dgm:cxn modelId="{AD42FDD0-8EF6-4D7D-9C52-C7E61FDAB2C0}" type="presParOf" srcId="{1E74AE97-880A-4F9D-9AA1-461D2C754BFA}" destId="{FE818BF1-67C3-42D7-AEE7-55BA2EAA4514}" srcOrd="0" destOrd="0" presId="urn:microsoft.com/office/officeart/2005/8/layout/hierarchy1"/>
    <dgm:cxn modelId="{B7B719A9-39A8-4EC7-9643-27F1C6971349}" type="presParOf" srcId="{1E74AE97-880A-4F9D-9AA1-461D2C754BFA}" destId="{30ED87BF-76DF-4F34-9E7D-9843917C6CF8}" srcOrd="1" destOrd="0" presId="urn:microsoft.com/office/officeart/2005/8/layout/hierarchy1"/>
    <dgm:cxn modelId="{87E6F58E-A6AE-40F2-8867-C0DDAF901621}" type="presParOf" srcId="{30ED87BF-76DF-4F34-9E7D-9843917C6CF8}" destId="{B2179EF3-4D82-4451-B70C-DCA6AF9EE5AA}" srcOrd="0" destOrd="0" presId="urn:microsoft.com/office/officeart/2005/8/layout/hierarchy1"/>
    <dgm:cxn modelId="{6DD2A479-429A-438C-A2E1-6665AA2F2A8C}" type="presParOf" srcId="{B2179EF3-4D82-4451-B70C-DCA6AF9EE5AA}" destId="{827B3F01-2F56-45A1-A9FB-8AC7F694365B}" srcOrd="0" destOrd="0" presId="urn:microsoft.com/office/officeart/2005/8/layout/hierarchy1"/>
    <dgm:cxn modelId="{A29EB2BB-6074-429D-9C05-3A2470BE713C}" type="presParOf" srcId="{B2179EF3-4D82-4451-B70C-DCA6AF9EE5AA}" destId="{CC9CFBE9-460E-42F9-BE93-0142F078FBC9}" srcOrd="1" destOrd="0" presId="urn:microsoft.com/office/officeart/2005/8/layout/hierarchy1"/>
    <dgm:cxn modelId="{AA5B3DDB-124A-42BF-90D4-39A90CF763A4}" type="presParOf" srcId="{30ED87BF-76DF-4F34-9E7D-9843917C6CF8}" destId="{8F374688-E53D-4099-B547-5A85509E0D4D}" srcOrd="1" destOrd="0" presId="urn:microsoft.com/office/officeart/2005/8/layout/hierarchy1"/>
    <dgm:cxn modelId="{2A9145B9-9E30-4F07-BF30-786DA28B7370}" type="presParOf" srcId="{8F374688-E53D-4099-B547-5A85509E0D4D}" destId="{AB971427-D276-4A27-A0B7-CF4E099FA4E1}" srcOrd="0" destOrd="0" presId="urn:microsoft.com/office/officeart/2005/8/layout/hierarchy1"/>
    <dgm:cxn modelId="{E66D8C03-3D16-41ED-88A3-F753FBEDDA6F}" type="presParOf" srcId="{8F374688-E53D-4099-B547-5A85509E0D4D}" destId="{D44F12EC-9E98-419A-9BD9-47FC06C289AA}" srcOrd="1" destOrd="0" presId="urn:microsoft.com/office/officeart/2005/8/layout/hierarchy1"/>
    <dgm:cxn modelId="{E8595A27-7D6A-4AA1-A107-B74DCC0DA927}" type="presParOf" srcId="{D44F12EC-9E98-419A-9BD9-47FC06C289AA}" destId="{856144DC-601C-4C9E-8F54-4306A5F44995}" srcOrd="0" destOrd="0" presId="urn:microsoft.com/office/officeart/2005/8/layout/hierarchy1"/>
    <dgm:cxn modelId="{1B9D01F6-3F85-4997-A8BF-391697DF7C1D}" type="presParOf" srcId="{856144DC-601C-4C9E-8F54-4306A5F44995}" destId="{0D51526E-45E4-432E-B81D-C6120A599599}" srcOrd="0" destOrd="0" presId="urn:microsoft.com/office/officeart/2005/8/layout/hierarchy1"/>
    <dgm:cxn modelId="{0A35C2E7-4905-4959-989E-9D67C0C83E88}" type="presParOf" srcId="{856144DC-601C-4C9E-8F54-4306A5F44995}" destId="{64B0449F-E572-4444-9712-A8F904AF4E36}" srcOrd="1" destOrd="0" presId="urn:microsoft.com/office/officeart/2005/8/layout/hierarchy1"/>
    <dgm:cxn modelId="{B4CDEBB0-E646-42E4-A89D-E14D91CEF497}" type="presParOf" srcId="{D44F12EC-9E98-419A-9BD9-47FC06C289AA}" destId="{E5028F9B-73F9-4C89-8FC4-128D2DC96833}" srcOrd="1" destOrd="0" presId="urn:microsoft.com/office/officeart/2005/8/layout/hierarchy1"/>
    <dgm:cxn modelId="{41555159-7A3C-48C6-8A0B-4148AFD6CF04}" type="presParOf" srcId="{E5028F9B-73F9-4C89-8FC4-128D2DC96833}" destId="{C574AB34-4C4C-4D5F-80E2-9DDED45276C8}" srcOrd="0" destOrd="0" presId="urn:microsoft.com/office/officeart/2005/8/layout/hierarchy1"/>
    <dgm:cxn modelId="{E49835E1-A2B4-41B3-812B-4C89426AC69F}" type="presParOf" srcId="{E5028F9B-73F9-4C89-8FC4-128D2DC96833}" destId="{53226446-F2C3-4908-9B22-14B26B01C089}" srcOrd="1" destOrd="0" presId="urn:microsoft.com/office/officeart/2005/8/layout/hierarchy1"/>
    <dgm:cxn modelId="{3F8CC9A5-8B41-43DA-A0A6-7ABE5366CA79}" type="presParOf" srcId="{53226446-F2C3-4908-9B22-14B26B01C089}" destId="{027C469F-A8DB-46FC-88ED-ABB051173EAC}" srcOrd="0" destOrd="0" presId="urn:microsoft.com/office/officeart/2005/8/layout/hierarchy1"/>
    <dgm:cxn modelId="{5CB8D961-318E-4E16-B717-0CA901178B1C}" type="presParOf" srcId="{027C469F-A8DB-46FC-88ED-ABB051173EAC}" destId="{CE4D931E-6302-49F5-BB5A-BDE55CA2BC6F}" srcOrd="0" destOrd="0" presId="urn:microsoft.com/office/officeart/2005/8/layout/hierarchy1"/>
    <dgm:cxn modelId="{A0FCE029-FA19-44E2-AD7B-02F10E5C3A0E}" type="presParOf" srcId="{027C469F-A8DB-46FC-88ED-ABB051173EAC}" destId="{34CC0E46-366C-4AC2-AB1A-EDFA4566D62E}" srcOrd="1" destOrd="0" presId="urn:microsoft.com/office/officeart/2005/8/layout/hierarchy1"/>
    <dgm:cxn modelId="{3A15A90A-6274-468E-8804-B62BDDB00921}" type="presParOf" srcId="{53226446-F2C3-4908-9B22-14B26B01C089}" destId="{6118914C-6F36-43D7-8D53-CC8C191624FF}" srcOrd="1" destOrd="0" presId="urn:microsoft.com/office/officeart/2005/8/layout/hierarchy1"/>
    <dgm:cxn modelId="{541CB9B0-D57E-48B5-9297-3A7963CA3D4A}" type="presParOf" srcId="{6118914C-6F36-43D7-8D53-CC8C191624FF}" destId="{5FA314F3-6E34-4DF2-9559-926814EC5D81}" srcOrd="0" destOrd="0" presId="urn:microsoft.com/office/officeart/2005/8/layout/hierarchy1"/>
    <dgm:cxn modelId="{0ACE1C90-3FA4-4BCC-9F05-644419912A93}" type="presParOf" srcId="{6118914C-6F36-43D7-8D53-CC8C191624FF}" destId="{B0C85E4E-6E7B-49F8-BCEE-17809599D64B}" srcOrd="1" destOrd="0" presId="urn:microsoft.com/office/officeart/2005/8/layout/hierarchy1"/>
    <dgm:cxn modelId="{377B5097-844A-4572-A54B-72990DAA5DFA}" type="presParOf" srcId="{B0C85E4E-6E7B-49F8-BCEE-17809599D64B}" destId="{8E60C455-9C31-4A07-B3F5-F1DCC3C0C525}" srcOrd="0" destOrd="0" presId="urn:microsoft.com/office/officeart/2005/8/layout/hierarchy1"/>
    <dgm:cxn modelId="{47B8642F-7AF6-4796-A428-0C299FF930EC}" type="presParOf" srcId="{8E60C455-9C31-4A07-B3F5-F1DCC3C0C525}" destId="{FDDE56ED-3B51-4C3F-A0BB-705434670C4D}" srcOrd="0" destOrd="0" presId="urn:microsoft.com/office/officeart/2005/8/layout/hierarchy1"/>
    <dgm:cxn modelId="{242B805C-3946-43CD-B04E-B8C4003213FA}" type="presParOf" srcId="{8E60C455-9C31-4A07-B3F5-F1DCC3C0C525}" destId="{4DA40F1F-375D-4E31-AF8D-B7615034F82D}" srcOrd="1" destOrd="0" presId="urn:microsoft.com/office/officeart/2005/8/layout/hierarchy1"/>
    <dgm:cxn modelId="{63208C4C-E01C-42F0-9E58-C70834130A07}" type="presParOf" srcId="{B0C85E4E-6E7B-49F8-BCEE-17809599D64B}" destId="{D7B40882-4FE7-4E96-9862-439E5FBFBF80}" srcOrd="1" destOrd="0" presId="urn:microsoft.com/office/officeart/2005/8/layout/hierarchy1"/>
    <dgm:cxn modelId="{B30C5336-1473-4D3F-A698-7245D83EDCAD}" type="presParOf" srcId="{6118914C-6F36-43D7-8D53-CC8C191624FF}" destId="{8BE39D95-89E1-447C-87BD-83E126FBC080}" srcOrd="2" destOrd="0" presId="urn:microsoft.com/office/officeart/2005/8/layout/hierarchy1"/>
    <dgm:cxn modelId="{953BD1FB-5CB4-47A2-8DFC-3C689A6EC256}" type="presParOf" srcId="{6118914C-6F36-43D7-8D53-CC8C191624FF}" destId="{FF5B7ABF-31EF-46B9-93C6-424200B29235}" srcOrd="3" destOrd="0" presId="urn:microsoft.com/office/officeart/2005/8/layout/hierarchy1"/>
    <dgm:cxn modelId="{1D267306-2A36-4DBB-8C16-BA4084678934}" type="presParOf" srcId="{FF5B7ABF-31EF-46B9-93C6-424200B29235}" destId="{4C4593F4-333C-4004-A0EB-BDA76C442ACD}" srcOrd="0" destOrd="0" presId="urn:microsoft.com/office/officeart/2005/8/layout/hierarchy1"/>
    <dgm:cxn modelId="{300B450D-F662-4C49-92B3-79E351B82952}" type="presParOf" srcId="{4C4593F4-333C-4004-A0EB-BDA76C442ACD}" destId="{2316FB32-9C6F-4D39-A4DD-523BA6C8D233}" srcOrd="0" destOrd="0" presId="urn:microsoft.com/office/officeart/2005/8/layout/hierarchy1"/>
    <dgm:cxn modelId="{FE07DF6E-5831-4A5A-8FF9-FBD4D73BD316}" type="presParOf" srcId="{4C4593F4-333C-4004-A0EB-BDA76C442ACD}" destId="{751D6A1B-AA78-4E68-863C-261B2EDF842C}" srcOrd="1" destOrd="0" presId="urn:microsoft.com/office/officeart/2005/8/layout/hierarchy1"/>
    <dgm:cxn modelId="{BF8D850E-F8F7-48B1-996B-CC8D67B7A5C1}" type="presParOf" srcId="{FF5B7ABF-31EF-46B9-93C6-424200B29235}" destId="{7DE646A0-FC14-442E-8442-E4F8FAACBCD6}" srcOrd="1" destOrd="0" presId="urn:microsoft.com/office/officeart/2005/8/layout/hierarchy1"/>
    <dgm:cxn modelId="{F7006353-C772-4B21-B87D-05B84D773FF3}" type="presParOf" srcId="{E5028F9B-73F9-4C89-8FC4-128D2DC96833}" destId="{AF27B599-B9CD-4E43-8962-A6D0703DC79C}" srcOrd="2" destOrd="0" presId="urn:microsoft.com/office/officeart/2005/8/layout/hierarchy1"/>
    <dgm:cxn modelId="{AB2BBA14-7950-46A5-9BD7-FEC2D07EFC08}" type="presParOf" srcId="{E5028F9B-73F9-4C89-8FC4-128D2DC96833}" destId="{B05C98FF-BD21-4A20-A09A-735ECB9C456A}" srcOrd="3" destOrd="0" presId="urn:microsoft.com/office/officeart/2005/8/layout/hierarchy1"/>
    <dgm:cxn modelId="{7D902586-EF46-4E88-8EC4-984C4BBCC1EE}" type="presParOf" srcId="{B05C98FF-BD21-4A20-A09A-735ECB9C456A}" destId="{7BA96260-AD68-4008-95BD-E4295932E0F0}" srcOrd="0" destOrd="0" presId="urn:microsoft.com/office/officeart/2005/8/layout/hierarchy1"/>
    <dgm:cxn modelId="{EE8BA165-0CA2-4E0C-B13F-91510D282457}" type="presParOf" srcId="{7BA96260-AD68-4008-95BD-E4295932E0F0}" destId="{8415FA8B-C375-4365-A550-7B9D57F4C6BE}" srcOrd="0" destOrd="0" presId="urn:microsoft.com/office/officeart/2005/8/layout/hierarchy1"/>
    <dgm:cxn modelId="{A3A4AF15-7176-4B55-B8F2-838D8CC2C3F3}" type="presParOf" srcId="{7BA96260-AD68-4008-95BD-E4295932E0F0}" destId="{11C4AE50-E676-4283-9C99-997D3D971C98}" srcOrd="1" destOrd="0" presId="urn:microsoft.com/office/officeart/2005/8/layout/hierarchy1"/>
    <dgm:cxn modelId="{7C12E41E-545F-4299-9C8B-F740AA1E8219}" type="presParOf" srcId="{B05C98FF-BD21-4A20-A09A-735ECB9C456A}" destId="{FF8EFC4F-EBCE-4EC8-91E7-9170842B91B6}" srcOrd="1" destOrd="0" presId="urn:microsoft.com/office/officeart/2005/8/layout/hierarchy1"/>
    <dgm:cxn modelId="{48A9EDD0-694A-4255-93CC-B174DDBD42F0}" type="presParOf" srcId="{FF8EFC4F-EBCE-4EC8-91E7-9170842B91B6}" destId="{A9C68EEF-36B3-46FD-A145-96C9C459E2B1}" srcOrd="0" destOrd="0" presId="urn:microsoft.com/office/officeart/2005/8/layout/hierarchy1"/>
    <dgm:cxn modelId="{1A397251-A42C-470B-A3B6-E03FD55968F6}" type="presParOf" srcId="{FF8EFC4F-EBCE-4EC8-91E7-9170842B91B6}" destId="{B1E53FA3-50A8-4B57-94A2-4E53955FA3CC}" srcOrd="1" destOrd="0" presId="urn:microsoft.com/office/officeart/2005/8/layout/hierarchy1"/>
    <dgm:cxn modelId="{5D3120E2-E0FA-405E-B4E7-B0189998A29C}" type="presParOf" srcId="{B1E53FA3-50A8-4B57-94A2-4E53955FA3CC}" destId="{640D5831-532A-4092-9F8A-143682A9B0CB}" srcOrd="0" destOrd="0" presId="urn:microsoft.com/office/officeart/2005/8/layout/hierarchy1"/>
    <dgm:cxn modelId="{0EF24A91-1599-4D69-967C-E57CA41CFED6}" type="presParOf" srcId="{640D5831-532A-4092-9F8A-143682A9B0CB}" destId="{7EB608C9-4011-4F4B-9B0D-62C5A5218975}" srcOrd="0" destOrd="0" presId="urn:microsoft.com/office/officeart/2005/8/layout/hierarchy1"/>
    <dgm:cxn modelId="{E30763E2-43AC-400E-8E6F-DB439DAC6DAE}" type="presParOf" srcId="{640D5831-532A-4092-9F8A-143682A9B0CB}" destId="{D2BDEF75-6E39-4A55-BF65-401CAA022210}" srcOrd="1" destOrd="0" presId="urn:microsoft.com/office/officeart/2005/8/layout/hierarchy1"/>
    <dgm:cxn modelId="{80A72852-0A45-47BC-8424-5F1CF1242658}" type="presParOf" srcId="{B1E53FA3-50A8-4B57-94A2-4E53955FA3CC}" destId="{EB9BB8BE-D1BE-4D1B-8B1B-B20BA413F53E}" srcOrd="1" destOrd="0" presId="urn:microsoft.com/office/officeart/2005/8/layout/hierarchy1"/>
    <dgm:cxn modelId="{AEF6C01B-9273-4170-8CD1-F5981346EB96}" type="presParOf" srcId="{FF8EFC4F-EBCE-4EC8-91E7-9170842B91B6}" destId="{8FFF2ACC-46EB-43E7-9582-9BB8ACC297A9}" srcOrd="2" destOrd="0" presId="urn:microsoft.com/office/officeart/2005/8/layout/hierarchy1"/>
    <dgm:cxn modelId="{2F84201E-B113-4A54-8BF1-41ECD0047718}" type="presParOf" srcId="{FF8EFC4F-EBCE-4EC8-91E7-9170842B91B6}" destId="{41D767AB-79DF-4619-9E06-98CB938ED8C0}" srcOrd="3" destOrd="0" presId="urn:microsoft.com/office/officeart/2005/8/layout/hierarchy1"/>
    <dgm:cxn modelId="{AFFB5B00-3C2E-4437-9549-171AED9BE243}" type="presParOf" srcId="{41D767AB-79DF-4619-9E06-98CB938ED8C0}" destId="{8C302B8D-FE3E-4BBF-B5E9-3E48A58B1F15}" srcOrd="0" destOrd="0" presId="urn:microsoft.com/office/officeart/2005/8/layout/hierarchy1"/>
    <dgm:cxn modelId="{F381E0A9-1834-42EA-B395-CC96374F0EF4}" type="presParOf" srcId="{8C302B8D-FE3E-4BBF-B5E9-3E48A58B1F15}" destId="{BD25619A-7F9A-4D39-846C-8D119C0AE588}" srcOrd="0" destOrd="0" presId="urn:microsoft.com/office/officeart/2005/8/layout/hierarchy1"/>
    <dgm:cxn modelId="{39AED188-1E93-4248-8DBB-B94F5E75E9B3}" type="presParOf" srcId="{8C302B8D-FE3E-4BBF-B5E9-3E48A58B1F15}" destId="{5C70C375-A207-43C4-99A1-4CB70817FB60}" srcOrd="1" destOrd="0" presId="urn:microsoft.com/office/officeart/2005/8/layout/hierarchy1"/>
    <dgm:cxn modelId="{36C45040-B169-4F5C-A02B-CB016C4AD31A}" type="presParOf" srcId="{41D767AB-79DF-4619-9E06-98CB938ED8C0}" destId="{45253368-6DF4-48AC-B740-25714BD9CA91}" srcOrd="1" destOrd="0" presId="urn:microsoft.com/office/officeart/2005/8/layout/hierarchy1"/>
    <dgm:cxn modelId="{4BFEB50D-0950-46EB-8378-57E668C1A3BD}" type="presParOf" srcId="{E5028F9B-73F9-4C89-8FC4-128D2DC96833}" destId="{1F5D03E1-42B3-4B7E-89CA-588D4A15476F}" srcOrd="4" destOrd="0" presId="urn:microsoft.com/office/officeart/2005/8/layout/hierarchy1"/>
    <dgm:cxn modelId="{99F3295E-4595-490C-8E05-A380AD58E08F}" type="presParOf" srcId="{E5028F9B-73F9-4C89-8FC4-128D2DC96833}" destId="{16E2FB7B-6720-4BF7-B59E-9F1E97DAC406}" srcOrd="5" destOrd="0" presId="urn:microsoft.com/office/officeart/2005/8/layout/hierarchy1"/>
    <dgm:cxn modelId="{83C44476-7915-4BC4-AC44-9D65CBFE2462}" type="presParOf" srcId="{16E2FB7B-6720-4BF7-B59E-9F1E97DAC406}" destId="{CA8452E6-B4A4-4FD4-8310-A1AF44EF712E}" srcOrd="0" destOrd="0" presId="urn:microsoft.com/office/officeart/2005/8/layout/hierarchy1"/>
    <dgm:cxn modelId="{311F89E9-949E-40E3-AC25-7221A95AA65E}" type="presParOf" srcId="{CA8452E6-B4A4-4FD4-8310-A1AF44EF712E}" destId="{69B69B16-98FB-49CE-9A85-1DA7ECC5D135}" srcOrd="0" destOrd="0" presId="urn:microsoft.com/office/officeart/2005/8/layout/hierarchy1"/>
    <dgm:cxn modelId="{1788857D-6E8A-4610-ADE8-15B93551A836}" type="presParOf" srcId="{CA8452E6-B4A4-4FD4-8310-A1AF44EF712E}" destId="{A18D254B-1DC4-46D3-A253-321B239A7550}" srcOrd="1" destOrd="0" presId="urn:microsoft.com/office/officeart/2005/8/layout/hierarchy1"/>
    <dgm:cxn modelId="{84A9674D-E27A-4991-9034-482EC8C337C0}" type="presParOf" srcId="{16E2FB7B-6720-4BF7-B59E-9F1E97DAC406}" destId="{6CAC0946-65E1-43BB-A12A-D2B728609747}" srcOrd="1" destOrd="0" presId="urn:microsoft.com/office/officeart/2005/8/layout/hierarchy1"/>
    <dgm:cxn modelId="{CB3F92BB-CDE9-4920-A277-BD30D9813A2F}" type="presParOf" srcId="{6CAC0946-65E1-43BB-A12A-D2B728609747}" destId="{9567F586-B522-4967-9504-7A4E53D757E5}" srcOrd="0" destOrd="0" presId="urn:microsoft.com/office/officeart/2005/8/layout/hierarchy1"/>
    <dgm:cxn modelId="{FB434B05-BE96-4EA8-B5FD-118CB0246314}" type="presParOf" srcId="{6CAC0946-65E1-43BB-A12A-D2B728609747}" destId="{AF3C5B1B-C03F-4B17-995D-E5ABDCDBA633}" srcOrd="1" destOrd="0" presId="urn:microsoft.com/office/officeart/2005/8/layout/hierarchy1"/>
    <dgm:cxn modelId="{4A0457B6-8047-425B-B1F3-65FDF4A17D2A}" type="presParOf" srcId="{AF3C5B1B-C03F-4B17-995D-E5ABDCDBA633}" destId="{B4811D3E-9ACB-445D-8A78-47E190DDA8D0}" srcOrd="0" destOrd="0" presId="urn:microsoft.com/office/officeart/2005/8/layout/hierarchy1"/>
    <dgm:cxn modelId="{F2B07BCB-543C-4782-BE59-5A3D142CCE70}" type="presParOf" srcId="{B4811D3E-9ACB-445D-8A78-47E190DDA8D0}" destId="{AB4410B7-3AB6-46B5-B72C-51376FE0693A}" srcOrd="0" destOrd="0" presId="urn:microsoft.com/office/officeart/2005/8/layout/hierarchy1"/>
    <dgm:cxn modelId="{DF251AFD-577B-44BC-8E41-8C5F2646C413}" type="presParOf" srcId="{B4811D3E-9ACB-445D-8A78-47E190DDA8D0}" destId="{3A8C3444-1FD7-4102-941A-072F184BBD3E}" srcOrd="1" destOrd="0" presId="urn:microsoft.com/office/officeart/2005/8/layout/hierarchy1"/>
    <dgm:cxn modelId="{D0AF6D2D-6F09-43D4-8C32-6253486819EA}" type="presParOf" srcId="{AF3C5B1B-C03F-4B17-995D-E5ABDCDBA633}" destId="{B390FED2-782F-42E0-8E0F-21F9AC4D7BE9}" srcOrd="1" destOrd="0" presId="urn:microsoft.com/office/officeart/2005/8/layout/hierarchy1"/>
    <dgm:cxn modelId="{961688C7-3F6F-4F6A-84C8-A4E5B08E1E2B}" type="presParOf" srcId="{6CAC0946-65E1-43BB-A12A-D2B728609747}" destId="{6E4D3508-B067-45DB-83BF-C709B132F07F}" srcOrd="2" destOrd="0" presId="urn:microsoft.com/office/officeart/2005/8/layout/hierarchy1"/>
    <dgm:cxn modelId="{1FAFFE75-ACF9-417F-97D9-1ACA35960CBC}" type="presParOf" srcId="{6CAC0946-65E1-43BB-A12A-D2B728609747}" destId="{71CE1A36-E538-41E3-806B-144BBA65426C}" srcOrd="3" destOrd="0" presId="urn:microsoft.com/office/officeart/2005/8/layout/hierarchy1"/>
    <dgm:cxn modelId="{0FD2107E-D3F7-4A88-8C8B-061354F93E2F}" type="presParOf" srcId="{71CE1A36-E538-41E3-806B-144BBA65426C}" destId="{7E4A0616-18A4-4D5C-B1E5-43B9F21D198A}" srcOrd="0" destOrd="0" presId="urn:microsoft.com/office/officeart/2005/8/layout/hierarchy1"/>
    <dgm:cxn modelId="{EBC7AF11-A534-4139-92A4-5034CB5498BE}" type="presParOf" srcId="{7E4A0616-18A4-4D5C-B1E5-43B9F21D198A}" destId="{B21A266F-1BB5-44E4-AAE9-A49CDF17B50F}" srcOrd="0" destOrd="0" presId="urn:microsoft.com/office/officeart/2005/8/layout/hierarchy1"/>
    <dgm:cxn modelId="{0C7ABF73-35CA-4A10-9546-A6D174B9BA42}" type="presParOf" srcId="{7E4A0616-18A4-4D5C-B1E5-43B9F21D198A}" destId="{0DDF3372-491A-4532-9910-E81D62F5B0A2}" srcOrd="1" destOrd="0" presId="urn:microsoft.com/office/officeart/2005/8/layout/hierarchy1"/>
    <dgm:cxn modelId="{CFDC05B3-B5B6-43F9-A867-65E439EF144D}" type="presParOf" srcId="{71CE1A36-E538-41E3-806B-144BBA65426C}" destId="{ECE68466-9F37-4368-AD81-0CB75503AA6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4D3508-B067-45DB-83BF-C709B132F07F}">
      <dsp:nvSpPr>
        <dsp:cNvPr id="0" name=""/>
        <dsp:cNvSpPr/>
      </dsp:nvSpPr>
      <dsp:spPr>
        <a:xfrm>
          <a:off x="6139950" y="3005137"/>
          <a:ext cx="625273" cy="1319076"/>
        </a:xfrm>
        <a:custGeom>
          <a:avLst/>
          <a:gdLst/>
          <a:ahLst/>
          <a:cxnLst/>
          <a:rect l="0" t="0" r="0" b="0"/>
          <a:pathLst>
            <a:path>
              <a:moveTo>
                <a:pt x="0" y="0"/>
              </a:moveTo>
              <a:lnTo>
                <a:pt x="0" y="1224290"/>
              </a:lnTo>
              <a:lnTo>
                <a:pt x="625273" y="1224290"/>
              </a:lnTo>
              <a:lnTo>
                <a:pt x="625273"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7F586-B522-4967-9504-7A4E53D757E5}">
      <dsp:nvSpPr>
        <dsp:cNvPr id="0" name=""/>
        <dsp:cNvSpPr/>
      </dsp:nvSpPr>
      <dsp:spPr>
        <a:xfrm>
          <a:off x="5514677" y="3005137"/>
          <a:ext cx="625273" cy="1319076"/>
        </a:xfrm>
        <a:custGeom>
          <a:avLst/>
          <a:gdLst/>
          <a:ahLst/>
          <a:cxnLst/>
          <a:rect l="0" t="0" r="0" b="0"/>
          <a:pathLst>
            <a:path>
              <a:moveTo>
                <a:pt x="625273" y="0"/>
              </a:moveTo>
              <a:lnTo>
                <a:pt x="625273" y="1224290"/>
              </a:lnTo>
              <a:lnTo>
                <a:pt x="0" y="1224290"/>
              </a:lnTo>
              <a:lnTo>
                <a:pt x="0"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D03E1-42B3-4B7E-89CA-588D4A15476F}">
      <dsp:nvSpPr>
        <dsp:cNvPr id="0" name=""/>
        <dsp:cNvSpPr/>
      </dsp:nvSpPr>
      <dsp:spPr>
        <a:xfrm>
          <a:off x="3638856" y="1988542"/>
          <a:ext cx="2501093" cy="672725"/>
        </a:xfrm>
        <a:custGeom>
          <a:avLst/>
          <a:gdLst/>
          <a:ahLst/>
          <a:cxnLst/>
          <a:rect l="0" t="0" r="0" b="0"/>
          <a:pathLst>
            <a:path>
              <a:moveTo>
                <a:pt x="0" y="0"/>
              </a:moveTo>
              <a:lnTo>
                <a:pt x="0" y="577940"/>
              </a:lnTo>
              <a:lnTo>
                <a:pt x="2501093" y="577940"/>
              </a:lnTo>
              <a:lnTo>
                <a:pt x="2501093" y="67272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F2ACC-46EB-43E7-9582-9BB8ACC297A9}">
      <dsp:nvSpPr>
        <dsp:cNvPr id="0" name=""/>
        <dsp:cNvSpPr/>
      </dsp:nvSpPr>
      <dsp:spPr>
        <a:xfrm>
          <a:off x="3638856" y="3005137"/>
          <a:ext cx="625273" cy="1319076"/>
        </a:xfrm>
        <a:custGeom>
          <a:avLst/>
          <a:gdLst/>
          <a:ahLst/>
          <a:cxnLst/>
          <a:rect l="0" t="0" r="0" b="0"/>
          <a:pathLst>
            <a:path>
              <a:moveTo>
                <a:pt x="0" y="0"/>
              </a:moveTo>
              <a:lnTo>
                <a:pt x="0" y="1224290"/>
              </a:lnTo>
              <a:lnTo>
                <a:pt x="625273" y="1224290"/>
              </a:lnTo>
              <a:lnTo>
                <a:pt x="625273"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68EEF-36B3-46FD-A145-96C9C459E2B1}">
      <dsp:nvSpPr>
        <dsp:cNvPr id="0" name=""/>
        <dsp:cNvSpPr/>
      </dsp:nvSpPr>
      <dsp:spPr>
        <a:xfrm>
          <a:off x="3013583" y="3005137"/>
          <a:ext cx="625273" cy="1319076"/>
        </a:xfrm>
        <a:custGeom>
          <a:avLst/>
          <a:gdLst/>
          <a:ahLst/>
          <a:cxnLst/>
          <a:rect l="0" t="0" r="0" b="0"/>
          <a:pathLst>
            <a:path>
              <a:moveTo>
                <a:pt x="625273" y="0"/>
              </a:moveTo>
              <a:lnTo>
                <a:pt x="625273" y="1224290"/>
              </a:lnTo>
              <a:lnTo>
                <a:pt x="0" y="1224290"/>
              </a:lnTo>
              <a:lnTo>
                <a:pt x="0"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7B599-B9CD-4E43-8962-A6D0703DC79C}">
      <dsp:nvSpPr>
        <dsp:cNvPr id="0" name=""/>
        <dsp:cNvSpPr/>
      </dsp:nvSpPr>
      <dsp:spPr>
        <a:xfrm>
          <a:off x="3593136" y="1988542"/>
          <a:ext cx="91440" cy="672725"/>
        </a:xfrm>
        <a:custGeom>
          <a:avLst/>
          <a:gdLst/>
          <a:ahLst/>
          <a:cxnLst/>
          <a:rect l="0" t="0" r="0" b="0"/>
          <a:pathLst>
            <a:path>
              <a:moveTo>
                <a:pt x="45720" y="0"/>
              </a:moveTo>
              <a:lnTo>
                <a:pt x="45720" y="67272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39D95-89E1-447C-87BD-83E126FBC080}">
      <dsp:nvSpPr>
        <dsp:cNvPr id="0" name=""/>
        <dsp:cNvSpPr/>
      </dsp:nvSpPr>
      <dsp:spPr>
        <a:xfrm>
          <a:off x="1137763" y="3005137"/>
          <a:ext cx="625273" cy="1319076"/>
        </a:xfrm>
        <a:custGeom>
          <a:avLst/>
          <a:gdLst/>
          <a:ahLst/>
          <a:cxnLst/>
          <a:rect l="0" t="0" r="0" b="0"/>
          <a:pathLst>
            <a:path>
              <a:moveTo>
                <a:pt x="0" y="0"/>
              </a:moveTo>
              <a:lnTo>
                <a:pt x="0" y="1224290"/>
              </a:lnTo>
              <a:lnTo>
                <a:pt x="625273" y="1224290"/>
              </a:lnTo>
              <a:lnTo>
                <a:pt x="625273"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314F3-6E34-4DF2-9559-926814EC5D81}">
      <dsp:nvSpPr>
        <dsp:cNvPr id="0" name=""/>
        <dsp:cNvSpPr/>
      </dsp:nvSpPr>
      <dsp:spPr>
        <a:xfrm>
          <a:off x="512489" y="3005137"/>
          <a:ext cx="625273" cy="1319076"/>
        </a:xfrm>
        <a:custGeom>
          <a:avLst/>
          <a:gdLst/>
          <a:ahLst/>
          <a:cxnLst/>
          <a:rect l="0" t="0" r="0" b="0"/>
          <a:pathLst>
            <a:path>
              <a:moveTo>
                <a:pt x="625273" y="0"/>
              </a:moveTo>
              <a:lnTo>
                <a:pt x="625273" y="1224290"/>
              </a:lnTo>
              <a:lnTo>
                <a:pt x="0" y="1224290"/>
              </a:lnTo>
              <a:lnTo>
                <a:pt x="0" y="131907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4AB34-4C4C-4D5F-80E2-9DDED45276C8}">
      <dsp:nvSpPr>
        <dsp:cNvPr id="0" name=""/>
        <dsp:cNvSpPr/>
      </dsp:nvSpPr>
      <dsp:spPr>
        <a:xfrm>
          <a:off x="1137763" y="1988542"/>
          <a:ext cx="2501093" cy="672725"/>
        </a:xfrm>
        <a:custGeom>
          <a:avLst/>
          <a:gdLst/>
          <a:ahLst/>
          <a:cxnLst/>
          <a:rect l="0" t="0" r="0" b="0"/>
          <a:pathLst>
            <a:path>
              <a:moveTo>
                <a:pt x="2501093" y="0"/>
              </a:moveTo>
              <a:lnTo>
                <a:pt x="2501093" y="577940"/>
              </a:lnTo>
              <a:lnTo>
                <a:pt x="0" y="577940"/>
              </a:lnTo>
              <a:lnTo>
                <a:pt x="0" y="67272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71427-D276-4A27-A0B7-CF4E099FA4E1}">
      <dsp:nvSpPr>
        <dsp:cNvPr id="0" name=""/>
        <dsp:cNvSpPr/>
      </dsp:nvSpPr>
      <dsp:spPr>
        <a:xfrm>
          <a:off x="3593136" y="1347100"/>
          <a:ext cx="91440" cy="297573"/>
        </a:xfrm>
        <a:custGeom>
          <a:avLst/>
          <a:gdLst/>
          <a:ahLst/>
          <a:cxnLst/>
          <a:rect l="0" t="0" r="0" b="0"/>
          <a:pathLst>
            <a:path>
              <a:moveTo>
                <a:pt x="45720" y="0"/>
              </a:moveTo>
              <a:lnTo>
                <a:pt x="45720" y="29757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18BF1-67C3-42D7-AEE7-55BA2EAA4514}">
      <dsp:nvSpPr>
        <dsp:cNvPr id="0" name=""/>
        <dsp:cNvSpPr/>
      </dsp:nvSpPr>
      <dsp:spPr>
        <a:xfrm>
          <a:off x="3593136" y="705658"/>
          <a:ext cx="91440" cy="297573"/>
        </a:xfrm>
        <a:custGeom>
          <a:avLst/>
          <a:gdLst/>
          <a:ahLst/>
          <a:cxnLst/>
          <a:rect l="0" t="0" r="0" b="0"/>
          <a:pathLst>
            <a:path>
              <a:moveTo>
                <a:pt x="45720" y="0"/>
              </a:moveTo>
              <a:lnTo>
                <a:pt x="45720" y="2975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4C464-EE56-4CCF-9448-4576C7DA4631}">
      <dsp:nvSpPr>
        <dsp:cNvPr id="0" name=""/>
        <dsp:cNvSpPr/>
      </dsp:nvSpPr>
      <dsp:spPr>
        <a:xfrm>
          <a:off x="3127269" y="361790"/>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FA1C1-2433-4A54-ABDF-547778FCD2F1}">
      <dsp:nvSpPr>
        <dsp:cNvPr id="0" name=""/>
        <dsp:cNvSpPr/>
      </dsp:nvSpPr>
      <dsp:spPr>
        <a:xfrm>
          <a:off x="3240955" y="469791"/>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CEO</a:t>
          </a:r>
          <a:endParaRPr lang="en-US" sz="1000" kern="1200" dirty="0"/>
        </a:p>
      </dsp:txBody>
      <dsp:txXfrm>
        <a:off x="3240955" y="469791"/>
        <a:ext cx="1023174" cy="343868"/>
      </dsp:txXfrm>
    </dsp:sp>
    <dsp:sp modelId="{827B3F01-2F56-45A1-A9FB-8AC7F694365B}">
      <dsp:nvSpPr>
        <dsp:cNvPr id="0" name=""/>
        <dsp:cNvSpPr/>
      </dsp:nvSpPr>
      <dsp:spPr>
        <a:xfrm>
          <a:off x="3127269" y="1003232"/>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CFBE9-460E-42F9-BE93-0142F078FBC9}">
      <dsp:nvSpPr>
        <dsp:cNvPr id="0" name=""/>
        <dsp:cNvSpPr/>
      </dsp:nvSpPr>
      <dsp:spPr>
        <a:xfrm>
          <a:off x="3240955" y="1111233"/>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CTO</a:t>
          </a:r>
          <a:endParaRPr lang="en-US" sz="1000" kern="1200" dirty="0"/>
        </a:p>
      </dsp:txBody>
      <dsp:txXfrm>
        <a:off x="3240955" y="1111233"/>
        <a:ext cx="1023174" cy="343868"/>
      </dsp:txXfrm>
    </dsp:sp>
    <dsp:sp modelId="{0D51526E-45E4-432E-B81D-C6120A599599}">
      <dsp:nvSpPr>
        <dsp:cNvPr id="0" name=""/>
        <dsp:cNvSpPr/>
      </dsp:nvSpPr>
      <dsp:spPr>
        <a:xfrm>
          <a:off x="3127269" y="1644674"/>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0449F-E572-4444-9712-A8F904AF4E36}">
      <dsp:nvSpPr>
        <dsp:cNvPr id="0" name=""/>
        <dsp:cNvSpPr/>
      </dsp:nvSpPr>
      <dsp:spPr>
        <a:xfrm>
          <a:off x="3240955" y="175267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Exec VP Facilities</a:t>
          </a:r>
          <a:endParaRPr lang="en-US" sz="1000" kern="1200" dirty="0"/>
        </a:p>
      </dsp:txBody>
      <dsp:txXfrm>
        <a:off x="3240955" y="1752675"/>
        <a:ext cx="1023174" cy="343868"/>
      </dsp:txXfrm>
    </dsp:sp>
    <dsp:sp modelId="{CE4D931E-6302-49F5-BB5A-BDE55CA2BC6F}">
      <dsp:nvSpPr>
        <dsp:cNvPr id="0" name=""/>
        <dsp:cNvSpPr/>
      </dsp:nvSpPr>
      <dsp:spPr>
        <a:xfrm>
          <a:off x="626175" y="2661268"/>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C0E46-366C-4AC2-AB1A-EDFA4566D62E}">
      <dsp:nvSpPr>
        <dsp:cNvPr id="0" name=""/>
        <dsp:cNvSpPr/>
      </dsp:nvSpPr>
      <dsp:spPr>
        <a:xfrm>
          <a:off x="739861" y="2769270"/>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VP Facilities</a:t>
          </a:r>
          <a:endParaRPr lang="en-US" sz="1000" kern="1200" dirty="0"/>
        </a:p>
      </dsp:txBody>
      <dsp:txXfrm>
        <a:off x="739861" y="2769270"/>
        <a:ext cx="1023174" cy="343868"/>
      </dsp:txXfrm>
    </dsp:sp>
    <dsp:sp modelId="{FDDE56ED-3B51-4C3F-A0BB-705434670C4D}">
      <dsp:nvSpPr>
        <dsp:cNvPr id="0" name=""/>
        <dsp:cNvSpPr/>
      </dsp:nvSpPr>
      <dsp:spPr>
        <a:xfrm>
          <a:off x="902"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40F1F-375D-4E31-AF8D-B7615034F82D}">
      <dsp:nvSpPr>
        <dsp:cNvPr id="0" name=""/>
        <dsp:cNvSpPr/>
      </dsp:nvSpPr>
      <dsp:spPr>
        <a:xfrm>
          <a:off x="114588"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114588" y="4432215"/>
        <a:ext cx="1023174" cy="343868"/>
      </dsp:txXfrm>
    </dsp:sp>
    <dsp:sp modelId="{2316FB32-9C6F-4D39-A4DD-523BA6C8D233}">
      <dsp:nvSpPr>
        <dsp:cNvPr id="0" name=""/>
        <dsp:cNvSpPr/>
      </dsp:nvSpPr>
      <dsp:spPr>
        <a:xfrm>
          <a:off x="1251449"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D6A1B-AA78-4E68-863C-261B2EDF842C}">
      <dsp:nvSpPr>
        <dsp:cNvPr id="0" name=""/>
        <dsp:cNvSpPr/>
      </dsp:nvSpPr>
      <dsp:spPr>
        <a:xfrm>
          <a:off x="1365135"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1365135" y="4432215"/>
        <a:ext cx="1023174" cy="343868"/>
      </dsp:txXfrm>
    </dsp:sp>
    <dsp:sp modelId="{8415FA8B-C375-4365-A550-7B9D57F4C6BE}">
      <dsp:nvSpPr>
        <dsp:cNvPr id="0" name=""/>
        <dsp:cNvSpPr/>
      </dsp:nvSpPr>
      <dsp:spPr>
        <a:xfrm>
          <a:off x="3127269" y="2661268"/>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4AE50-E676-4283-9C99-997D3D971C98}">
      <dsp:nvSpPr>
        <dsp:cNvPr id="0" name=""/>
        <dsp:cNvSpPr/>
      </dsp:nvSpPr>
      <dsp:spPr>
        <a:xfrm>
          <a:off x="3240955" y="2769270"/>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VP Facilities</a:t>
          </a:r>
          <a:endParaRPr lang="en-US" sz="1000" kern="1200" dirty="0"/>
        </a:p>
      </dsp:txBody>
      <dsp:txXfrm>
        <a:off x="3240955" y="2769270"/>
        <a:ext cx="1023174" cy="343868"/>
      </dsp:txXfrm>
    </dsp:sp>
    <dsp:sp modelId="{7EB608C9-4011-4F4B-9B0D-62C5A5218975}">
      <dsp:nvSpPr>
        <dsp:cNvPr id="0" name=""/>
        <dsp:cNvSpPr/>
      </dsp:nvSpPr>
      <dsp:spPr>
        <a:xfrm>
          <a:off x="2501996"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DEF75-6E39-4A55-BF65-401CAA022210}">
      <dsp:nvSpPr>
        <dsp:cNvPr id="0" name=""/>
        <dsp:cNvSpPr/>
      </dsp:nvSpPr>
      <dsp:spPr>
        <a:xfrm>
          <a:off x="2615682"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2615682" y="4432215"/>
        <a:ext cx="1023174" cy="343868"/>
      </dsp:txXfrm>
    </dsp:sp>
    <dsp:sp modelId="{BD25619A-7F9A-4D39-846C-8D119C0AE588}">
      <dsp:nvSpPr>
        <dsp:cNvPr id="0" name=""/>
        <dsp:cNvSpPr/>
      </dsp:nvSpPr>
      <dsp:spPr>
        <a:xfrm>
          <a:off x="3752543"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0C375-A207-43C4-99A1-4CB70817FB60}">
      <dsp:nvSpPr>
        <dsp:cNvPr id="0" name=""/>
        <dsp:cNvSpPr/>
      </dsp:nvSpPr>
      <dsp:spPr>
        <a:xfrm>
          <a:off x="3866229"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3866229" y="4432215"/>
        <a:ext cx="1023174" cy="343868"/>
      </dsp:txXfrm>
    </dsp:sp>
    <dsp:sp modelId="{69B69B16-98FB-49CE-9A85-1DA7ECC5D135}">
      <dsp:nvSpPr>
        <dsp:cNvPr id="0" name=""/>
        <dsp:cNvSpPr/>
      </dsp:nvSpPr>
      <dsp:spPr>
        <a:xfrm>
          <a:off x="5628363" y="2661268"/>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D254B-1DC4-46D3-A253-321B239A7550}">
      <dsp:nvSpPr>
        <dsp:cNvPr id="0" name=""/>
        <dsp:cNvSpPr/>
      </dsp:nvSpPr>
      <dsp:spPr>
        <a:xfrm>
          <a:off x="5742049" y="2769270"/>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VP Facilities</a:t>
          </a:r>
          <a:endParaRPr lang="en-US" sz="1000" kern="1200" dirty="0"/>
        </a:p>
      </dsp:txBody>
      <dsp:txXfrm>
        <a:off x="5742049" y="2769270"/>
        <a:ext cx="1023174" cy="343868"/>
      </dsp:txXfrm>
    </dsp:sp>
    <dsp:sp modelId="{AB4410B7-3AB6-46B5-B72C-51376FE0693A}">
      <dsp:nvSpPr>
        <dsp:cNvPr id="0" name=""/>
        <dsp:cNvSpPr/>
      </dsp:nvSpPr>
      <dsp:spPr>
        <a:xfrm>
          <a:off x="5003089"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C3444-1FD7-4102-941A-072F184BBD3E}">
      <dsp:nvSpPr>
        <dsp:cNvPr id="0" name=""/>
        <dsp:cNvSpPr/>
      </dsp:nvSpPr>
      <dsp:spPr>
        <a:xfrm>
          <a:off x="5116776"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5116776" y="4432215"/>
        <a:ext cx="1023174" cy="343868"/>
      </dsp:txXfrm>
    </dsp:sp>
    <dsp:sp modelId="{B21A266F-1BB5-44E4-AAE9-A49CDF17B50F}">
      <dsp:nvSpPr>
        <dsp:cNvPr id="0" name=""/>
        <dsp:cNvSpPr/>
      </dsp:nvSpPr>
      <dsp:spPr>
        <a:xfrm>
          <a:off x="6253636" y="4324213"/>
          <a:ext cx="1023174" cy="343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F3372-491A-4532-9910-E81D62F5B0A2}">
      <dsp:nvSpPr>
        <dsp:cNvPr id="0" name=""/>
        <dsp:cNvSpPr/>
      </dsp:nvSpPr>
      <dsp:spPr>
        <a:xfrm>
          <a:off x="6367322" y="4432215"/>
          <a:ext cx="1023174" cy="3438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Facility Director</a:t>
          </a:r>
          <a:endParaRPr lang="en-US" sz="1000" kern="1200" dirty="0"/>
        </a:p>
      </dsp:txBody>
      <dsp:txXfrm>
        <a:off x="6367322" y="4432215"/>
        <a:ext cx="1023174" cy="343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E9CDD-6A6C-44A7-8150-4FB8C8C01575}" type="datetimeFigureOut">
              <a:rPr lang="en-US" smtClean="0"/>
              <a:pPr/>
              <a:t>3/20/2013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E509A-A9F7-4FC4-929E-AA05D9A9D2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EB008-59DF-48F8-AA1D-427B4D159B0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1705A-0E23-45B2-8D2A-102511796076}"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b="1" dirty="0" smtClean="0"/>
              <a:t>Maintenance Governance: </a:t>
            </a:r>
            <a:endParaRPr lang="en-US" dirty="0" smtClean="0"/>
          </a:p>
          <a:p>
            <a:pPr eaLnBrk="1" fontAlgn="auto" hangingPunct="1">
              <a:spcBef>
                <a:spcPts val="0"/>
              </a:spcBef>
              <a:spcAft>
                <a:spcPts val="0"/>
              </a:spcAft>
              <a:defRPr/>
            </a:pPr>
            <a:r>
              <a:rPr lang="en-US" dirty="0" smtClean="0"/>
              <a:t>In the case of business governance provides consistent management, cohesive policies, guidance, processes and decision-rights for a given area of responsibility.  I believe to achieve the next level this is the basis for continuous improvement for QTS to demonstrate QTS cutting edge advanced capabilities and dedication to protect and preserve our customer business and QTS fiscal assets. </a:t>
            </a:r>
          </a:p>
          <a:p>
            <a:pPr eaLnBrk="1" fontAlgn="auto" hangingPunct="1">
              <a:spcBef>
                <a:spcPts val="0"/>
              </a:spcBef>
              <a:spcAft>
                <a:spcPts val="0"/>
              </a:spcAft>
              <a:defRPr/>
            </a:pPr>
            <a:r>
              <a:rPr lang="en-US" b="1" dirty="0" smtClean="0"/>
              <a:t>Select and Deploy CMMS:</a:t>
            </a:r>
            <a:endParaRPr lang="en-US" dirty="0" smtClean="0"/>
          </a:p>
          <a:p>
            <a:pPr eaLnBrk="1" fontAlgn="auto" hangingPunct="1">
              <a:spcBef>
                <a:spcPts val="0"/>
              </a:spcBef>
              <a:spcAft>
                <a:spcPts val="0"/>
              </a:spcAft>
              <a:defRPr/>
            </a:pPr>
            <a:r>
              <a:rPr lang="en-US" dirty="0" smtClean="0"/>
              <a:t>	Reliability Centered maintenance (RCM)</a:t>
            </a:r>
          </a:p>
          <a:p>
            <a:pPr eaLnBrk="1" fontAlgn="auto" hangingPunct="1">
              <a:spcBef>
                <a:spcPts val="0"/>
              </a:spcBef>
              <a:spcAft>
                <a:spcPts val="0"/>
              </a:spcAft>
              <a:defRPr/>
            </a:pPr>
            <a:r>
              <a:rPr lang="en-US" dirty="0" smtClean="0"/>
              <a:t>	Failure analysis</a:t>
            </a:r>
          </a:p>
          <a:p>
            <a:pPr eaLnBrk="1" fontAlgn="auto" hangingPunct="1">
              <a:spcBef>
                <a:spcPts val="0"/>
              </a:spcBef>
              <a:spcAft>
                <a:spcPts val="0"/>
              </a:spcAft>
              <a:defRPr/>
            </a:pPr>
            <a:r>
              <a:rPr lang="en-US" dirty="0" smtClean="0"/>
              <a:t>	Enhanced reporting</a:t>
            </a:r>
          </a:p>
          <a:p>
            <a:pPr eaLnBrk="1" fontAlgn="auto" hangingPunct="1">
              <a:spcBef>
                <a:spcPts val="0"/>
              </a:spcBef>
              <a:spcAft>
                <a:spcPts val="0"/>
              </a:spcAft>
              <a:defRPr/>
            </a:pPr>
            <a:r>
              <a:rPr lang="en-US" dirty="0" smtClean="0"/>
              <a:t>	Parts and tool inventory control</a:t>
            </a:r>
          </a:p>
          <a:p>
            <a:pPr eaLnBrk="1" fontAlgn="auto" hangingPunct="1">
              <a:spcBef>
                <a:spcPts val="0"/>
              </a:spcBef>
              <a:spcAft>
                <a:spcPts val="0"/>
              </a:spcAft>
              <a:defRPr/>
            </a:pPr>
            <a:r>
              <a:rPr lang="en-US" dirty="0" smtClean="0"/>
              <a:t>	Purchasing</a:t>
            </a:r>
          </a:p>
          <a:p>
            <a:pPr eaLnBrk="1" fontAlgn="auto" hangingPunct="1">
              <a:spcBef>
                <a:spcPts val="0"/>
              </a:spcBef>
              <a:spcAft>
                <a:spcPts val="0"/>
              </a:spcAft>
              <a:defRPr/>
            </a:pPr>
            <a:r>
              <a:rPr lang="en-US" dirty="0" smtClean="0"/>
              <a:t>	Finance track maintenance labor and material cost</a:t>
            </a:r>
          </a:p>
          <a:p>
            <a:pPr eaLnBrk="1" fontAlgn="auto" hangingPunct="1">
              <a:spcBef>
                <a:spcPts val="0"/>
              </a:spcBef>
              <a:spcAft>
                <a:spcPts val="0"/>
              </a:spcAft>
              <a:defRPr/>
            </a:pPr>
            <a:r>
              <a:rPr lang="en-US" b="1" dirty="0" smtClean="0"/>
              <a:t>Deploy FAC Training Program:</a:t>
            </a:r>
            <a:endParaRPr lang="en-US" dirty="0" smtClean="0"/>
          </a:p>
          <a:p>
            <a:pPr eaLnBrk="1" fontAlgn="auto" hangingPunct="1">
              <a:spcBef>
                <a:spcPts val="0"/>
              </a:spcBef>
              <a:spcAft>
                <a:spcPts val="0"/>
              </a:spcAft>
              <a:defRPr/>
            </a:pPr>
            <a:r>
              <a:rPr lang="en-US" dirty="0" smtClean="0"/>
              <a:t>	TPC Technician Certification 4 levels</a:t>
            </a:r>
          </a:p>
          <a:p>
            <a:pPr eaLnBrk="1" fontAlgn="auto" hangingPunct="1">
              <a:spcBef>
                <a:spcPts val="0"/>
              </a:spcBef>
              <a:spcAft>
                <a:spcPts val="0"/>
              </a:spcAft>
              <a:defRPr/>
            </a:pPr>
            <a:r>
              <a:rPr lang="en-US" dirty="0" smtClean="0"/>
              <a:t>	Liebert Factory Training</a:t>
            </a:r>
          </a:p>
          <a:p>
            <a:pPr eaLnBrk="1" fontAlgn="auto" hangingPunct="1">
              <a:spcBef>
                <a:spcPts val="0"/>
              </a:spcBef>
              <a:spcAft>
                <a:spcPts val="0"/>
              </a:spcAft>
              <a:defRPr/>
            </a:pPr>
            <a:r>
              <a:rPr lang="en-US" dirty="0" smtClean="0"/>
              <a:t>	Monthly In-House Training system operation and MOP review (ongoing)</a:t>
            </a:r>
          </a:p>
          <a:p>
            <a:pPr eaLnBrk="1" fontAlgn="auto" hangingPunct="1">
              <a:spcBef>
                <a:spcPts val="0"/>
              </a:spcBef>
              <a:spcAft>
                <a:spcPts val="0"/>
              </a:spcAft>
              <a:defRPr/>
            </a:pPr>
            <a:r>
              <a:rPr lang="en-US" dirty="0" smtClean="0"/>
              <a:t>	Key vendor lunch and learns</a:t>
            </a:r>
          </a:p>
          <a:p>
            <a:pPr eaLnBrk="1" fontAlgn="auto" hangingPunct="1">
              <a:spcBef>
                <a:spcPts val="0"/>
              </a:spcBef>
              <a:spcAft>
                <a:spcPts val="0"/>
              </a:spcAft>
              <a:defRPr/>
            </a:pPr>
            <a:r>
              <a:rPr lang="en-US" b="1" dirty="0" smtClean="0"/>
              <a:t>Energy and PUE</a:t>
            </a:r>
            <a:endParaRPr lang="en-US" dirty="0" smtClean="0"/>
          </a:p>
          <a:p>
            <a:pPr eaLnBrk="1" fontAlgn="auto" hangingPunct="1">
              <a:spcBef>
                <a:spcPts val="0"/>
              </a:spcBef>
              <a:spcAft>
                <a:spcPts val="0"/>
              </a:spcAft>
              <a:defRPr/>
            </a:pPr>
            <a:r>
              <a:rPr lang="en-US" dirty="0" smtClean="0"/>
              <a:t> 	Drive PUE to meet business requirements</a:t>
            </a:r>
          </a:p>
          <a:p>
            <a:pPr eaLnBrk="1" fontAlgn="auto" hangingPunct="1">
              <a:spcBef>
                <a:spcPts val="0"/>
              </a:spcBef>
              <a:spcAft>
                <a:spcPts val="0"/>
              </a:spcAft>
              <a:defRPr/>
            </a:pPr>
            <a:r>
              <a:rPr lang="en-US" dirty="0" smtClean="0"/>
              <a:t>	Controls Systems  improvements for optimum energy  and control</a:t>
            </a:r>
          </a:p>
          <a:p>
            <a:pPr eaLnBrk="1" fontAlgn="auto" hangingPunct="1">
              <a:spcBef>
                <a:spcPts val="0"/>
              </a:spcBef>
              <a:spcAft>
                <a:spcPts val="0"/>
              </a:spcAft>
              <a:defRPr/>
            </a:pPr>
            <a:r>
              <a:rPr lang="en-US" dirty="0" smtClean="0"/>
              <a:t>	Push energy conservation plans for larger measurable results</a:t>
            </a:r>
            <a:r>
              <a:rPr lang="en-US" b="1" dirty="0" smtClean="0"/>
              <a:t> </a:t>
            </a:r>
            <a:endParaRPr lang="en-US" dirty="0" smtClean="0"/>
          </a:p>
          <a:p>
            <a:pPr eaLnBrk="1" fontAlgn="auto" hangingPunct="1">
              <a:spcBef>
                <a:spcPts val="0"/>
              </a:spcBef>
              <a:spcAft>
                <a:spcPts val="0"/>
              </a:spcAft>
              <a:defRPr/>
            </a:pPr>
            <a:r>
              <a:rPr lang="en-US" b="1" dirty="0" smtClean="0"/>
              <a:t>National Agreements</a:t>
            </a:r>
            <a:endParaRPr lang="en-US" dirty="0" smtClean="0"/>
          </a:p>
          <a:p>
            <a:pPr eaLnBrk="1" fontAlgn="auto" hangingPunct="1">
              <a:spcBef>
                <a:spcPts val="0"/>
              </a:spcBef>
              <a:spcAft>
                <a:spcPts val="0"/>
              </a:spcAft>
              <a:defRPr/>
            </a:pPr>
            <a:r>
              <a:rPr lang="en-US" dirty="0" smtClean="0"/>
              <a:t>	Fire Alarm and Suppression Systems</a:t>
            </a:r>
          </a:p>
          <a:p>
            <a:pPr eaLnBrk="1" fontAlgn="auto" hangingPunct="1">
              <a:spcBef>
                <a:spcPts val="0"/>
              </a:spcBef>
              <a:spcAft>
                <a:spcPts val="0"/>
              </a:spcAft>
              <a:defRPr/>
            </a:pPr>
            <a:r>
              <a:rPr lang="en-US" dirty="0" smtClean="0"/>
              <a:t>	Chiller Maintenance</a:t>
            </a:r>
          </a:p>
          <a:p>
            <a:pPr eaLnBrk="1" fontAlgn="auto" hangingPunct="1">
              <a:spcBef>
                <a:spcPts val="0"/>
              </a:spcBef>
              <a:spcAft>
                <a:spcPts val="0"/>
              </a:spcAft>
              <a:defRPr/>
            </a:pPr>
            <a:r>
              <a:rPr lang="en-US" dirty="0" smtClean="0"/>
              <a:t>	Code required fuel tank testing</a:t>
            </a:r>
          </a:p>
          <a:p>
            <a:pPr eaLnBrk="1" fontAlgn="auto" hangingPunct="1">
              <a:spcBef>
                <a:spcPts val="0"/>
              </a:spcBef>
              <a:spcAft>
                <a:spcPts val="0"/>
              </a:spcAft>
              <a:defRPr/>
            </a:pPr>
            <a:r>
              <a:rPr lang="en-US" dirty="0" smtClean="0"/>
              <a:t>	Roofing systems</a:t>
            </a:r>
          </a:p>
          <a:p>
            <a:pPr eaLnBrk="1" fontAlgn="auto" hangingPunct="1">
              <a:spcBef>
                <a:spcPts val="0"/>
              </a:spcBef>
              <a:spcAft>
                <a:spcPts val="0"/>
              </a:spcAft>
              <a:defRPr/>
            </a:pPr>
            <a:r>
              <a:rPr lang="en-US" dirty="0" smtClean="0"/>
              <a:t>	Control Systems </a:t>
            </a:r>
          </a:p>
          <a:p>
            <a:pPr eaLnBrk="1" fontAlgn="auto" hangingPunct="1">
              <a:spcBef>
                <a:spcPts val="0"/>
              </a:spcBef>
              <a:spcAft>
                <a:spcPts val="0"/>
              </a:spcAft>
              <a:defRPr/>
            </a:pPr>
            <a:r>
              <a:rPr lang="en-US" dirty="0" smtClean="0"/>
              <a:t>	Grounds and Landscaping</a:t>
            </a:r>
          </a:p>
          <a:p>
            <a:pPr eaLnBrk="1" fontAlgn="auto" hangingPunct="1">
              <a:spcBef>
                <a:spcPts val="0"/>
              </a:spcBef>
              <a:spcAft>
                <a:spcPts val="0"/>
              </a:spcAft>
              <a:defRPr/>
            </a:pPr>
            <a:r>
              <a:rPr lang="en-US" dirty="0" smtClean="0"/>
              <a:t>	Waste and Recycling</a:t>
            </a:r>
          </a:p>
          <a:p>
            <a:pPr eaLnBrk="1" fontAlgn="auto" hangingPunct="1">
              <a:spcBef>
                <a:spcPts val="0"/>
              </a:spcBef>
              <a:spcAft>
                <a:spcPts val="0"/>
              </a:spcAft>
              <a:defRPr/>
            </a:pPr>
            <a:r>
              <a:rPr lang="en-US" dirty="0" smtClean="0"/>
              <a:t>	Lighting Systems and Supplies</a:t>
            </a:r>
          </a:p>
          <a:p>
            <a:pPr eaLnBrk="1" fontAlgn="auto" hangingPunct="1">
              <a:spcBef>
                <a:spcPts val="0"/>
              </a:spcBef>
              <a:spcAft>
                <a:spcPts val="0"/>
              </a:spcAft>
              <a:defRPr/>
            </a:pPr>
            <a:r>
              <a:rPr lang="en-US" dirty="0" smtClean="0"/>
              <a:t>	Consumable maintenance supplies i.e., belts, filters, lubricants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Continue Standardizing Operations: </a:t>
            </a:r>
            <a:endParaRPr lang="en-US" dirty="0" smtClean="0"/>
          </a:p>
          <a:p>
            <a:pPr eaLnBrk="1" fontAlgn="auto" hangingPunct="1">
              <a:spcBef>
                <a:spcPts val="0"/>
              </a:spcBef>
              <a:spcAft>
                <a:spcPts val="0"/>
              </a:spcAft>
              <a:defRPr/>
            </a:pPr>
            <a:r>
              <a:rPr lang="en-US" dirty="0" smtClean="0"/>
              <a:t>	Help drive sales through product knowledge “facility and systems “ training </a:t>
            </a:r>
          </a:p>
          <a:p>
            <a:pPr eaLnBrk="1" fontAlgn="auto" hangingPunct="1">
              <a:spcBef>
                <a:spcPts val="0"/>
              </a:spcBef>
              <a:spcAft>
                <a:spcPts val="0"/>
              </a:spcAft>
              <a:defRPr/>
            </a:pPr>
            <a:r>
              <a:rPr lang="en-US" dirty="0" smtClean="0"/>
              <a:t>	Continuous review, process and policy enhancements </a:t>
            </a:r>
          </a:p>
          <a:p>
            <a:pPr eaLnBrk="1" fontAlgn="auto" hangingPunct="1">
              <a:spcBef>
                <a:spcPts val="0"/>
              </a:spcBef>
              <a:spcAft>
                <a:spcPts val="0"/>
              </a:spcAft>
              <a:defRPr/>
            </a:pPr>
            <a:r>
              <a:rPr lang="en-US" dirty="0" smtClean="0"/>
              <a:t>	Drive Best Practice utilization from industry and internal development</a:t>
            </a:r>
          </a:p>
          <a:p>
            <a:pPr lvl="1" eaLnBrk="1" fontAlgn="auto" hangingPunct="1">
              <a:spcBef>
                <a:spcPts val="0"/>
              </a:spcBef>
              <a:spcAft>
                <a:spcPts val="0"/>
              </a:spcAft>
              <a:defRPr/>
            </a:pPr>
            <a:endParaRPr lang="en-US" sz="800" dirty="0" smtClean="0">
              <a:cs typeface="Times New Roman" pitchFamily="18" charset="0"/>
            </a:endParaRPr>
          </a:p>
          <a:p>
            <a:pPr marL="228600" indent="-228600" eaLnBrk="1" fontAlgn="auto" hangingPunct="1">
              <a:spcBef>
                <a:spcPts val="0"/>
              </a:spcBef>
              <a:spcAft>
                <a:spcPts val="0"/>
              </a:spcAft>
              <a:buFontTx/>
              <a:buAutoNum type="arabicPeriod"/>
              <a:defRPr/>
            </a:pPr>
            <a:endParaRPr lang="en-US" sz="800"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EFB1FF-6A29-4287-83B1-AAC43EFC1C24}"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EB008-59DF-48F8-AA1D-427B4D159B01}"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EB008-59DF-48F8-AA1D-427B4D159B01}"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D6962-D609-4004-A752-EAAAA1131E5B}"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D6962-D609-4004-A752-EAAAA1131E5B}"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D6962-D609-4004-A752-EAAAA1131E5B}"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descr="PPT-Title-Divider-Generators.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ctrTitle"/>
          </p:nvPr>
        </p:nvSpPr>
        <p:spPr>
          <a:xfrm>
            <a:off x="304800" y="4848225"/>
            <a:ext cx="5181600" cy="548640"/>
          </a:xfrm>
          <a:prstGeom prst="rect">
            <a:avLst/>
          </a:prstGeom>
        </p:spPr>
        <p:txBody>
          <a:bodyPr>
            <a:noAutofit/>
          </a:bodyPr>
          <a:lstStyle>
            <a:lvl1pPr algn="r">
              <a:defRPr sz="3200"/>
            </a:lvl1pPr>
          </a:lstStyle>
          <a:p>
            <a:r>
              <a:rPr lang="en-US" dirty="0" smtClean="0"/>
              <a:t>Click to edit Master title style</a:t>
            </a:r>
            <a:endParaRPr lang="en-US" dirty="0"/>
          </a:p>
        </p:txBody>
      </p:sp>
      <p:sp>
        <p:nvSpPr>
          <p:cNvPr id="7" name="Subtitle 2"/>
          <p:cNvSpPr>
            <a:spLocks noGrp="1"/>
          </p:cNvSpPr>
          <p:nvPr>
            <p:ph type="subTitle" idx="1"/>
          </p:nvPr>
        </p:nvSpPr>
        <p:spPr>
          <a:xfrm>
            <a:off x="304800" y="5404485"/>
            <a:ext cx="5181600" cy="320040"/>
          </a:xfrm>
          <a:prstGeom prst="rect">
            <a:avLst/>
          </a:prstGeom>
        </p:spPr>
        <p:txBody>
          <a:bodyPr>
            <a:no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Q_QTS_RGB.png"/>
          <p:cNvPicPr>
            <a:picLocks noChangeAspect="1"/>
          </p:cNvPicPr>
          <p:nvPr userDrawn="1"/>
        </p:nvPicPr>
        <p:blipFill>
          <a:blip r:embed="rId3" cstate="print"/>
          <a:stretch>
            <a:fillRect/>
          </a:stretch>
        </p:blipFill>
        <p:spPr>
          <a:xfrm>
            <a:off x="5977758" y="4687930"/>
            <a:ext cx="2106443" cy="10972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10" name="Picture 9" descr="PPT-Title-Divider-Cooling.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ctrTitle"/>
          </p:nvPr>
        </p:nvSpPr>
        <p:spPr>
          <a:xfrm>
            <a:off x="304800" y="4848225"/>
            <a:ext cx="5181600" cy="548640"/>
          </a:xfrm>
          <a:prstGeom prst="rect">
            <a:avLst/>
          </a:prstGeom>
        </p:spPr>
        <p:txBody>
          <a:bodyPr>
            <a:noAutofit/>
          </a:bodyPr>
          <a:lstStyle>
            <a:lvl1pPr algn="r">
              <a:defRPr sz="3200"/>
            </a:lvl1pPr>
          </a:lstStyle>
          <a:p>
            <a:r>
              <a:rPr lang="en-US" dirty="0" smtClean="0"/>
              <a:t>Click to edit Master title style</a:t>
            </a:r>
            <a:endParaRPr lang="en-US" dirty="0"/>
          </a:p>
        </p:txBody>
      </p:sp>
      <p:sp>
        <p:nvSpPr>
          <p:cNvPr id="7" name="Subtitle 2"/>
          <p:cNvSpPr>
            <a:spLocks noGrp="1"/>
          </p:cNvSpPr>
          <p:nvPr>
            <p:ph type="subTitle" idx="1"/>
          </p:nvPr>
        </p:nvSpPr>
        <p:spPr>
          <a:xfrm>
            <a:off x="304800" y="5404485"/>
            <a:ext cx="5181600" cy="320040"/>
          </a:xfrm>
          <a:prstGeom prst="rect">
            <a:avLst/>
          </a:prstGeom>
        </p:spPr>
        <p:txBody>
          <a:bodyPr>
            <a:no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Q_QTS_RGB.png"/>
          <p:cNvPicPr>
            <a:picLocks noChangeAspect="1"/>
          </p:cNvPicPr>
          <p:nvPr userDrawn="1"/>
        </p:nvPicPr>
        <p:blipFill>
          <a:blip r:embed="rId3" cstate="print"/>
          <a:stretch>
            <a:fillRect/>
          </a:stretch>
        </p:blipFill>
        <p:spPr>
          <a:xfrm>
            <a:off x="5977758" y="4687930"/>
            <a:ext cx="2106443" cy="10972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D6962-D609-4004-A752-EAAAA1131E5B}"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6962-D609-4004-A752-EAAAA1131E5B}"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D6962-D609-4004-A752-EAAAA1131E5B}"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D6962-D609-4004-A752-EAAAA1131E5B}"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D6962-D609-4004-A752-EAAAA1131E5B}"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6962-D609-4004-A752-EAAAA1131E5B}"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6962-D609-4004-A752-EAAAA1131E5B}"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6962-D609-4004-A752-EAAAA1131E5B}"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D281D-59B9-4CBD-917A-1A6A2BB6B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6962-D609-4004-A752-EAAAA1131E5B}"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D281D-59B9-4CBD-917A-1A6A2BB6B9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848225"/>
            <a:ext cx="5334000" cy="548640"/>
          </a:xfrm>
        </p:spPr>
        <p:txBody>
          <a:bodyPr/>
          <a:lstStyle/>
          <a:p>
            <a:r>
              <a:rPr lang="en-US" sz="1800" dirty="0" smtClean="0">
                <a:solidFill>
                  <a:schemeClr val="tx1"/>
                </a:solidFill>
              </a:rPr>
              <a:t>Reliability Centered Maintenance </a:t>
            </a:r>
            <a:br>
              <a:rPr lang="en-US" sz="1800" dirty="0" smtClean="0">
                <a:solidFill>
                  <a:schemeClr val="tx1"/>
                </a:solidFill>
              </a:rPr>
            </a:br>
            <a:r>
              <a:rPr lang="en-US" sz="1800" dirty="0" smtClean="0"/>
              <a:t>From a Data Center Perspective</a:t>
            </a:r>
            <a:endParaRPr lang="en-US" sz="1800" dirty="0">
              <a:solidFill>
                <a:schemeClr val="tx1"/>
              </a:solidFill>
            </a:endParaRPr>
          </a:p>
        </p:txBody>
      </p:sp>
      <p:sp>
        <p:nvSpPr>
          <p:cNvPr id="3" name="Subtitle 2"/>
          <p:cNvSpPr>
            <a:spLocks noGrp="1"/>
          </p:cNvSpPr>
          <p:nvPr>
            <p:ph type="subTitle" idx="1"/>
          </p:nvPr>
        </p:nvSpPr>
        <p:spPr/>
        <p:txBody>
          <a:bodyPr/>
          <a:lstStyle/>
          <a:p>
            <a:r>
              <a:rPr lang="en-US" dirty="0" smtClean="0"/>
              <a:t>March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2238"/>
            <a:ext cx="8229600" cy="639762"/>
          </a:xfrm>
        </p:spPr>
        <p:txBody>
          <a:bodyPr/>
          <a:lstStyle/>
          <a:p>
            <a:pPr eaLnBrk="1" hangingPunct="1"/>
            <a:r>
              <a:rPr lang="en-US" sz="2800" dirty="0" smtClean="0"/>
              <a:t>Goals of an Effective Maintenance Program</a:t>
            </a:r>
          </a:p>
        </p:txBody>
      </p:sp>
      <p:sp>
        <p:nvSpPr>
          <p:cNvPr id="11267" name="Content Placeholder 2"/>
          <p:cNvSpPr>
            <a:spLocks noGrp="1"/>
          </p:cNvSpPr>
          <p:nvPr>
            <p:ph idx="1"/>
          </p:nvPr>
        </p:nvSpPr>
        <p:spPr>
          <a:xfrm>
            <a:off x="609600" y="1447800"/>
            <a:ext cx="8229600" cy="2743200"/>
          </a:xfrm>
        </p:spPr>
        <p:txBody>
          <a:bodyPr rtlCol="0">
            <a:normAutofit/>
          </a:bodyPr>
          <a:lstStyle/>
          <a:p>
            <a:pPr marL="228600" indent="-228600">
              <a:spcAft>
                <a:spcPts val="1200"/>
              </a:spcAft>
              <a:defRPr/>
            </a:pPr>
            <a:r>
              <a:rPr lang="en-US" sz="1800" dirty="0" smtClean="0"/>
              <a:t>Ensure all infrastructure systems and Facility </a:t>
            </a:r>
            <a:r>
              <a:rPr lang="en-US" sz="1800" b="1" dirty="0" smtClean="0"/>
              <a:t>remains in a “like new” condition </a:t>
            </a:r>
            <a:r>
              <a:rPr lang="en-US" sz="1800" dirty="0" smtClean="0"/>
              <a:t>in order to provide </a:t>
            </a:r>
            <a:r>
              <a:rPr lang="en-US" sz="1800" b="1" dirty="0" smtClean="0"/>
              <a:t>high levels of up time and reduction of operational risk </a:t>
            </a:r>
            <a:r>
              <a:rPr lang="en-US" sz="1800" dirty="0" smtClean="0"/>
              <a:t>to clients occupying space.</a:t>
            </a:r>
          </a:p>
          <a:p>
            <a:pPr marL="228600" indent="-228600">
              <a:spcAft>
                <a:spcPts val="1200"/>
              </a:spcAft>
              <a:defRPr/>
            </a:pPr>
            <a:r>
              <a:rPr lang="en-US" sz="1800" b="1" dirty="0" smtClean="0"/>
              <a:t>Governance and CMMS are critical and are the single most essential components</a:t>
            </a:r>
            <a:r>
              <a:rPr lang="en-US" sz="1800" dirty="0" smtClean="0"/>
              <a:t> to achieving best in class as vetted by many industry maintenance consultants. </a:t>
            </a:r>
          </a:p>
          <a:p>
            <a:pPr marL="228600" indent="-228600">
              <a:spcAft>
                <a:spcPts val="1200"/>
              </a:spcAft>
              <a:defRPr/>
            </a:pPr>
            <a:r>
              <a:rPr lang="en-US" sz="1800" dirty="0" smtClean="0"/>
              <a:t>Maintenance equals </a:t>
            </a:r>
            <a:r>
              <a:rPr lang="en-US" sz="1800" b="1" dirty="0" smtClean="0"/>
              <a:t>cost avoidance, preservation of capital assets, energy efficiency and increases up time</a:t>
            </a:r>
            <a:r>
              <a:rPr lang="en-US" sz="1800" dirty="0" smtClean="0"/>
              <a:t>. </a:t>
            </a:r>
          </a:p>
          <a:p>
            <a:pPr marL="514350" indent="-457200" eaLnBrk="1" fontAlgn="auto" hangingPunct="1">
              <a:spcAft>
                <a:spcPts val="0"/>
              </a:spcAft>
              <a:buFont typeface="Arial" pitchFamily="34" charset="0"/>
              <a:buNone/>
              <a:defRPr/>
            </a:pPr>
            <a:endParaRPr lang="en-US" dirty="0" smtClean="0">
              <a:cs typeface="Times New Roman" pitchFamily="18" charset="0"/>
            </a:endParaRPr>
          </a:p>
          <a:p>
            <a:pPr marL="514350" indent="-457200" eaLnBrk="1" fontAlgn="auto" hangingPunct="1">
              <a:spcAft>
                <a:spcPts val="0"/>
              </a:spcAft>
              <a:buFont typeface="Arial" charset="0"/>
              <a:buAutoNum type="arabicPeriod" startAt="5"/>
              <a:defRPr/>
            </a:pPr>
            <a:endParaRPr lang="en-US" dirty="0" smtClean="0">
              <a:cs typeface="Times New Roman" pitchFamily="18" charset="0"/>
            </a:endParaRPr>
          </a:p>
          <a:p>
            <a:pPr lvl="1" eaLnBrk="1" fontAlgn="auto" hangingPunct="1">
              <a:spcAft>
                <a:spcPts val="0"/>
              </a:spcAft>
              <a:buFont typeface="Arial" pitchFamily="34" charset="0"/>
              <a:buNone/>
              <a:defRPr/>
            </a:pPr>
            <a:endParaRPr lang="en-US" sz="24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8458200" y="304800"/>
            <a:ext cx="457200" cy="365125"/>
          </a:xfrm>
        </p:spPr>
        <p:txBody>
          <a:bodyPr/>
          <a:lstStyle/>
          <a:p>
            <a:fld id="{FD2437E1-F6E5-4F30-92C0-CFB481B9C509}" type="slidenum">
              <a:rPr lang="en-US" smtClean="0"/>
              <a:pPr/>
              <a:t>10</a:t>
            </a:fld>
            <a:endParaRPr lang="en-US" dirty="0"/>
          </a:p>
        </p:txBody>
      </p:sp>
      <p:sp>
        <p:nvSpPr>
          <p:cNvPr id="6" name="TextBox 5"/>
          <p:cNvSpPr txBox="1"/>
          <p:nvPr/>
        </p:nvSpPr>
        <p:spPr>
          <a:xfrm>
            <a:off x="838200" y="4648200"/>
            <a:ext cx="7696200" cy="593021"/>
          </a:xfrm>
          <a:prstGeom prst="bevel">
            <a:avLst/>
          </a:prstGeom>
          <a:solidFill>
            <a:schemeClr val="accent5"/>
          </a:solidFill>
        </p:spPr>
        <p:txBody>
          <a:bodyPr wrap="square" rtlCol="0">
            <a:spAutoFit/>
          </a:bodyPr>
          <a:lstStyle/>
          <a:p>
            <a:r>
              <a:rPr lang="en-US" sz="2300" dirty="0" smtClean="0"/>
              <a:t>The goal is to achieve Reliability Centered Maintenance (RCM)</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2238"/>
            <a:ext cx="8229600" cy="639762"/>
          </a:xfrm>
        </p:spPr>
        <p:txBody>
          <a:bodyPr/>
          <a:lstStyle/>
          <a:p>
            <a:pPr eaLnBrk="1" hangingPunct="1"/>
            <a:r>
              <a:rPr lang="en-US" sz="2800" dirty="0" smtClean="0"/>
              <a:t>What is Reliability Centered Maintenance?</a:t>
            </a:r>
          </a:p>
        </p:txBody>
      </p:sp>
      <p:sp>
        <p:nvSpPr>
          <p:cNvPr id="6" name="Content Placeholder 2"/>
          <p:cNvSpPr>
            <a:spLocks noGrp="1"/>
          </p:cNvSpPr>
          <p:nvPr>
            <p:ph idx="1"/>
          </p:nvPr>
        </p:nvSpPr>
        <p:spPr>
          <a:xfrm>
            <a:off x="609600" y="914400"/>
            <a:ext cx="8229600" cy="2667000"/>
          </a:xfrm>
        </p:spPr>
        <p:txBody>
          <a:bodyPr rtlCol="0">
            <a:normAutofit lnSpcReduction="10000"/>
          </a:bodyPr>
          <a:lstStyle/>
          <a:p>
            <a:pPr marL="228600" indent="-228600">
              <a:spcAft>
                <a:spcPts val="1200"/>
              </a:spcAft>
              <a:defRPr/>
            </a:pPr>
            <a:r>
              <a:rPr lang="en-US" sz="1800" dirty="0" smtClean="0"/>
              <a:t>Reliability Centered Maintenance (RCM) is the end result of combining Predictive Maintenance and Traditional Maintenance Practices </a:t>
            </a:r>
          </a:p>
          <a:p>
            <a:pPr marL="228600" indent="-228600">
              <a:spcAft>
                <a:spcPts val="1200"/>
              </a:spcAft>
              <a:defRPr/>
            </a:pPr>
            <a:r>
              <a:rPr lang="en-US" sz="1800" dirty="0" smtClean="0"/>
              <a:t>RCM shall take Risk vs. Reward into consideration</a:t>
            </a:r>
          </a:p>
          <a:p>
            <a:pPr marL="628650" lvl="1" indent="-228600">
              <a:spcAft>
                <a:spcPts val="1200"/>
              </a:spcAft>
              <a:defRPr/>
            </a:pPr>
            <a:r>
              <a:rPr lang="en-US" sz="1400" dirty="0" smtClean="0"/>
              <a:t>Safety – RCM shall not reduce the level of safety nor shall it override National, State or local requirements for Safety.  </a:t>
            </a:r>
          </a:p>
          <a:p>
            <a:pPr marL="628650" lvl="1" indent="-228600">
              <a:spcAft>
                <a:spcPts val="1200"/>
              </a:spcAft>
              <a:defRPr/>
            </a:pPr>
            <a:r>
              <a:rPr lang="en-US" sz="1400" dirty="0" smtClean="0"/>
              <a:t>Security – RCM shall not place any undue risk to the security of the facility or its clients</a:t>
            </a:r>
          </a:p>
          <a:p>
            <a:pPr marL="628650" lvl="1" indent="-228600">
              <a:spcAft>
                <a:spcPts val="1200"/>
              </a:spcAft>
              <a:defRPr/>
            </a:pPr>
            <a:r>
              <a:rPr lang="en-US" sz="1400" dirty="0" smtClean="0"/>
              <a:t>Operations and Uptime – RCM shall not place the continued operations or uptime at risk</a:t>
            </a:r>
          </a:p>
          <a:p>
            <a:pPr marL="628650" lvl="1" indent="-228600">
              <a:spcAft>
                <a:spcPts val="1200"/>
              </a:spcAft>
              <a:defRPr/>
            </a:pPr>
            <a:endParaRPr lang="en-US" sz="1400" dirty="0" smtClean="0"/>
          </a:p>
          <a:p>
            <a:pPr marL="514350" indent="-457200" eaLnBrk="1" fontAlgn="auto" hangingPunct="1">
              <a:spcAft>
                <a:spcPts val="0"/>
              </a:spcAft>
              <a:buFont typeface="Arial" pitchFamily="34" charset="0"/>
              <a:buNone/>
              <a:defRPr/>
            </a:pPr>
            <a:endParaRPr lang="en-US" dirty="0" smtClean="0">
              <a:cs typeface="Times New Roman" pitchFamily="18" charset="0"/>
            </a:endParaRPr>
          </a:p>
          <a:p>
            <a:pPr marL="514350" indent="-457200" eaLnBrk="1" fontAlgn="auto" hangingPunct="1">
              <a:spcAft>
                <a:spcPts val="0"/>
              </a:spcAft>
              <a:buNone/>
              <a:defRPr/>
            </a:pPr>
            <a:endParaRPr lang="en-US" dirty="0" smtClean="0">
              <a:cs typeface="Times New Roman" pitchFamily="18" charset="0"/>
            </a:endParaRPr>
          </a:p>
          <a:p>
            <a:pPr lvl="1" eaLnBrk="1" fontAlgn="auto" hangingPunct="1">
              <a:spcAft>
                <a:spcPts val="0"/>
              </a:spcAft>
              <a:buFont typeface="Arial" pitchFamily="34" charset="0"/>
              <a:buNone/>
              <a:defRPr/>
            </a:pPr>
            <a:endParaRPr lang="en-US" sz="2400" b="1" dirty="0" smtClean="0">
              <a:latin typeface="Times New Roman" pitchFamily="18" charset="0"/>
              <a:cs typeface="Times New Roman" pitchFamily="18" charset="0"/>
            </a:endParaRPr>
          </a:p>
        </p:txBody>
      </p:sp>
      <p:pic>
        <p:nvPicPr>
          <p:cNvPr id="11266" name="Picture 2" descr="http://jinkchak.files.wordpress.com/2013/01/elevator1.jpg"/>
          <p:cNvPicPr>
            <a:picLocks noChangeAspect="1" noChangeArrowheads="1"/>
          </p:cNvPicPr>
          <p:nvPr/>
        </p:nvPicPr>
        <p:blipFill>
          <a:blip r:embed="rId2" cstate="print"/>
          <a:srcRect/>
          <a:stretch>
            <a:fillRect/>
          </a:stretch>
        </p:blipFill>
        <p:spPr bwMode="auto">
          <a:xfrm>
            <a:off x="609600" y="4343400"/>
            <a:ext cx="2439427" cy="1828800"/>
          </a:xfrm>
          <a:prstGeom prst="rect">
            <a:avLst/>
          </a:prstGeom>
          <a:noFill/>
        </p:spPr>
      </p:pic>
      <p:pic>
        <p:nvPicPr>
          <p:cNvPr id="11268" name="Picture 4" descr="http://www.ikeepsafe.org/wp-content/uploads/2011/01/Key-on-screen.jpg"/>
          <p:cNvPicPr>
            <a:picLocks noChangeAspect="1" noChangeArrowheads="1"/>
          </p:cNvPicPr>
          <p:nvPr/>
        </p:nvPicPr>
        <p:blipFill>
          <a:blip r:embed="rId3" cstate="print"/>
          <a:srcRect/>
          <a:stretch>
            <a:fillRect/>
          </a:stretch>
        </p:blipFill>
        <p:spPr bwMode="auto">
          <a:xfrm>
            <a:off x="3276600" y="4343400"/>
            <a:ext cx="2710609" cy="2175090"/>
          </a:xfrm>
          <a:prstGeom prst="rect">
            <a:avLst/>
          </a:prstGeom>
          <a:noFill/>
        </p:spPr>
      </p:pic>
      <p:pic>
        <p:nvPicPr>
          <p:cNvPr id="11270" name="Picture 6" descr="http://bjornwallman.com/wp-content/uploads/2012/01/nyc_blackout.jpeg"/>
          <p:cNvPicPr>
            <a:picLocks noChangeAspect="1" noChangeArrowheads="1"/>
          </p:cNvPicPr>
          <p:nvPr/>
        </p:nvPicPr>
        <p:blipFill>
          <a:blip r:embed="rId4" cstate="print"/>
          <a:srcRect/>
          <a:stretch>
            <a:fillRect/>
          </a:stretch>
        </p:blipFill>
        <p:spPr bwMode="auto">
          <a:xfrm>
            <a:off x="5867400" y="4419600"/>
            <a:ext cx="2976932"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lstStyle/>
          <a:p>
            <a:pPr eaLnBrk="1" hangingPunct="1"/>
            <a:r>
              <a:rPr lang="en-US" sz="2800" dirty="0" smtClean="0"/>
              <a:t>How do you determine RCM?</a:t>
            </a:r>
          </a:p>
        </p:txBody>
      </p:sp>
      <p:sp>
        <p:nvSpPr>
          <p:cNvPr id="4" name="Rectangle 3"/>
          <p:cNvSpPr/>
          <p:nvPr/>
        </p:nvSpPr>
        <p:spPr>
          <a:xfrm>
            <a:off x="609600" y="914400"/>
            <a:ext cx="7924800" cy="3693319"/>
          </a:xfrm>
          <a:prstGeom prst="rect">
            <a:avLst/>
          </a:prstGeom>
        </p:spPr>
        <p:txBody>
          <a:bodyPr wrap="square">
            <a:spAutoFit/>
          </a:bodyPr>
          <a:lstStyle/>
          <a:p>
            <a:r>
              <a:rPr lang="en-US" dirty="0"/>
              <a:t>It is defined by the technical standard SAE JA1011 [3], Evaluation Criteria for RCM Processes, which sets out the minimum criteria that any process should meet before it can be called RCM. This starts with the 7 questions below, worked through in the order that they are listed</a:t>
            </a:r>
            <a:r>
              <a:rPr lang="en-US" dirty="0" smtClean="0"/>
              <a:t>:</a:t>
            </a:r>
          </a:p>
          <a:p>
            <a:endParaRPr lang="en-US" dirty="0"/>
          </a:p>
          <a:p>
            <a:r>
              <a:rPr lang="en-US" dirty="0"/>
              <a:t>1. What is the item supposed to do and its associated performance standards?</a:t>
            </a:r>
          </a:p>
          <a:p>
            <a:r>
              <a:rPr lang="en-US" dirty="0"/>
              <a:t>2. In what ways can it fail to provide the required functions?</a:t>
            </a:r>
          </a:p>
          <a:p>
            <a:r>
              <a:rPr lang="en-US" dirty="0"/>
              <a:t>3. What are the events that cause each failure?</a:t>
            </a:r>
          </a:p>
          <a:p>
            <a:r>
              <a:rPr lang="en-US" dirty="0"/>
              <a:t>4. What happens when each failure occurs?</a:t>
            </a:r>
          </a:p>
          <a:p>
            <a:r>
              <a:rPr lang="en-US" dirty="0"/>
              <a:t>5. In what way does each failure matter?</a:t>
            </a:r>
          </a:p>
          <a:p>
            <a:r>
              <a:rPr lang="en-US" dirty="0"/>
              <a:t>6. What systematic task can be performed proactively to prevent, or to diminish to a satisfactory degree, the consequences of the failure?</a:t>
            </a:r>
          </a:p>
          <a:p>
            <a:r>
              <a:rPr lang="en-US" dirty="0"/>
              <a:t>7. What must be done if a suitable preventive task cannot be found?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Lets look at this from a car tire perspective</a:t>
            </a:r>
          </a:p>
        </p:txBody>
      </p:sp>
      <p:pic>
        <p:nvPicPr>
          <p:cNvPr id="1026" name="Picture 2" descr="http://www.dreamstime.com/car-tire-thumb3227524.jpg"/>
          <p:cNvPicPr>
            <a:picLocks noChangeAspect="1" noChangeArrowheads="1"/>
          </p:cNvPicPr>
          <p:nvPr/>
        </p:nvPicPr>
        <p:blipFill>
          <a:blip r:embed="rId2" cstate="print"/>
          <a:srcRect l="6125" r="8125" b="6250"/>
          <a:stretch>
            <a:fillRect/>
          </a:stretch>
        </p:blipFill>
        <p:spPr bwMode="auto">
          <a:xfrm>
            <a:off x="3886200" y="762000"/>
            <a:ext cx="990600" cy="1061357"/>
          </a:xfrm>
          <a:prstGeom prst="rect">
            <a:avLst/>
          </a:prstGeom>
          <a:noFill/>
        </p:spPr>
      </p:pic>
      <p:sp>
        <p:nvSpPr>
          <p:cNvPr id="6" name="Rectangle 5"/>
          <p:cNvSpPr/>
          <p:nvPr/>
        </p:nvSpPr>
        <p:spPr>
          <a:xfrm>
            <a:off x="609600" y="1905000"/>
            <a:ext cx="8153400" cy="4801314"/>
          </a:xfrm>
          <a:prstGeom prst="rect">
            <a:avLst/>
          </a:prstGeom>
        </p:spPr>
        <p:txBody>
          <a:bodyPr wrap="square">
            <a:spAutoFit/>
          </a:bodyPr>
          <a:lstStyle/>
          <a:p>
            <a:pPr marL="342900" indent="-342900"/>
            <a:r>
              <a:rPr lang="en-US" dirty="0" smtClean="0"/>
              <a:t>1. What </a:t>
            </a:r>
            <a:r>
              <a:rPr lang="en-US" dirty="0"/>
              <a:t>is the item supposed to do and its associated performance standards</a:t>
            </a:r>
            <a:r>
              <a:rPr lang="en-US" dirty="0" smtClean="0"/>
              <a:t>? </a:t>
            </a:r>
          </a:p>
          <a:p>
            <a:pPr marL="800100" lvl="1" indent="-342900"/>
            <a:r>
              <a:rPr lang="en-US" dirty="0" smtClean="0">
                <a:solidFill>
                  <a:srgbClr val="FF0000"/>
                </a:solidFill>
              </a:rPr>
              <a:t>Provide safe and efficient means to connect the car to the road</a:t>
            </a:r>
            <a:endParaRPr lang="en-US" dirty="0">
              <a:solidFill>
                <a:srgbClr val="FF0000"/>
              </a:solidFill>
            </a:endParaRPr>
          </a:p>
          <a:p>
            <a:r>
              <a:rPr lang="en-US" dirty="0"/>
              <a:t>2. In what ways can it fail to provide the required functions</a:t>
            </a:r>
            <a:r>
              <a:rPr lang="en-US" dirty="0" smtClean="0"/>
              <a:t>?</a:t>
            </a:r>
          </a:p>
          <a:p>
            <a:pPr lvl="1"/>
            <a:r>
              <a:rPr lang="en-US" dirty="0" smtClean="0">
                <a:solidFill>
                  <a:srgbClr val="FF0000"/>
                </a:solidFill>
              </a:rPr>
              <a:t>Flat, low pressure, </a:t>
            </a:r>
            <a:endParaRPr lang="en-US" dirty="0">
              <a:solidFill>
                <a:srgbClr val="FF0000"/>
              </a:solidFill>
            </a:endParaRPr>
          </a:p>
          <a:p>
            <a:r>
              <a:rPr lang="en-US" dirty="0"/>
              <a:t>3. What are the events that cause each failure</a:t>
            </a:r>
            <a:r>
              <a:rPr lang="en-US" dirty="0" smtClean="0"/>
              <a:t>?</a:t>
            </a:r>
          </a:p>
          <a:p>
            <a:pPr lvl="1"/>
            <a:r>
              <a:rPr lang="en-US" dirty="0" smtClean="0">
                <a:solidFill>
                  <a:srgbClr val="FF0000"/>
                </a:solidFill>
              </a:rPr>
              <a:t>Puncture, faulty valve, poor balance</a:t>
            </a:r>
            <a:endParaRPr lang="en-US" dirty="0">
              <a:solidFill>
                <a:srgbClr val="FF0000"/>
              </a:solidFill>
            </a:endParaRPr>
          </a:p>
          <a:p>
            <a:r>
              <a:rPr lang="en-US" dirty="0"/>
              <a:t>4. What happens when each failure occurs</a:t>
            </a:r>
            <a:r>
              <a:rPr lang="en-US" dirty="0" smtClean="0"/>
              <a:t>?</a:t>
            </a:r>
          </a:p>
          <a:p>
            <a:pPr lvl="1"/>
            <a:r>
              <a:rPr lang="en-US" dirty="0" smtClean="0">
                <a:solidFill>
                  <a:srgbClr val="FF0000"/>
                </a:solidFill>
              </a:rPr>
              <a:t>The tire must be serviced or replaced</a:t>
            </a:r>
            <a:endParaRPr lang="en-US" dirty="0">
              <a:solidFill>
                <a:srgbClr val="FF0000"/>
              </a:solidFill>
            </a:endParaRPr>
          </a:p>
          <a:p>
            <a:r>
              <a:rPr lang="en-US" dirty="0"/>
              <a:t>5. In what way does each failure matter</a:t>
            </a:r>
            <a:r>
              <a:rPr lang="en-US" dirty="0" smtClean="0"/>
              <a:t>?</a:t>
            </a:r>
          </a:p>
          <a:p>
            <a:pPr lvl="1"/>
            <a:r>
              <a:rPr lang="en-US" dirty="0" smtClean="0">
                <a:solidFill>
                  <a:srgbClr val="FF0000"/>
                </a:solidFill>
              </a:rPr>
              <a:t>It prevents the use of the car</a:t>
            </a:r>
            <a:endParaRPr lang="en-US" dirty="0">
              <a:solidFill>
                <a:srgbClr val="FF0000"/>
              </a:solidFill>
            </a:endParaRPr>
          </a:p>
          <a:p>
            <a:r>
              <a:rPr lang="en-US" dirty="0"/>
              <a:t>6. What systematic task can be performed proactively to prevent, or to diminish to a </a:t>
            </a:r>
            <a:endParaRPr lang="en-US" dirty="0" smtClean="0"/>
          </a:p>
          <a:p>
            <a:r>
              <a:rPr lang="en-US" dirty="0"/>
              <a:t> </a:t>
            </a:r>
            <a:r>
              <a:rPr lang="en-US" dirty="0" smtClean="0"/>
              <a:t>    satisfactory </a:t>
            </a:r>
            <a:r>
              <a:rPr lang="en-US" dirty="0"/>
              <a:t>degree, the consequences of the failure</a:t>
            </a:r>
            <a:r>
              <a:rPr lang="en-US" dirty="0" smtClean="0"/>
              <a:t>?  </a:t>
            </a:r>
          </a:p>
          <a:p>
            <a:pPr lvl="1"/>
            <a:r>
              <a:rPr lang="en-US" dirty="0" smtClean="0">
                <a:solidFill>
                  <a:srgbClr val="FF0000"/>
                </a:solidFill>
              </a:rPr>
              <a:t>Inspections, and rotations, replacement based on use or time or evaluated conditions.</a:t>
            </a:r>
            <a:endParaRPr lang="en-US" dirty="0">
              <a:solidFill>
                <a:srgbClr val="FF0000"/>
              </a:solidFill>
            </a:endParaRPr>
          </a:p>
          <a:p>
            <a:r>
              <a:rPr lang="en-US" dirty="0"/>
              <a:t>7. What must be done if a suitable preventive task cannot be found</a:t>
            </a:r>
            <a:r>
              <a:rPr lang="en-US" dirty="0" smtClean="0"/>
              <a:t>?</a:t>
            </a:r>
          </a:p>
          <a:p>
            <a:pPr lvl="1"/>
            <a:r>
              <a:rPr lang="en-US" dirty="0" smtClean="0">
                <a:solidFill>
                  <a:srgbClr val="FF0000"/>
                </a:solidFill>
              </a:rPr>
              <a:t>Purchase a higher quality tire, ensure redundancy or purchase reliability options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linds(horizontal)">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blinds(horizontal)">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Effect transition="in" filter="blinds(horizontal)">
                                      <p:cBhvr>
                                        <p:cTn id="32" dur="500"/>
                                        <p:tgtEl>
                                          <p:spTgt spid="6">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blinds(horizontal)">
                                      <p:cBhvr>
                                        <p:cTn id="3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Governance Components</a:t>
            </a:r>
            <a:endParaRPr lang="en-US" sz="2800" dirty="0"/>
          </a:p>
        </p:txBody>
      </p:sp>
      <p:sp>
        <p:nvSpPr>
          <p:cNvPr id="1028" name="Rectangle 4"/>
          <p:cNvSpPr>
            <a:spLocks noChangeArrowheads="1"/>
          </p:cNvSpPr>
          <p:nvPr/>
        </p:nvSpPr>
        <p:spPr bwMode="auto">
          <a:xfrm>
            <a:off x="304800" y="1084927"/>
            <a:ext cx="8153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ea typeface="Calibri" pitchFamily="34" charset="0"/>
                <a:cs typeface="Times New Roman" pitchFamily="18" charset="0"/>
              </a:rPr>
              <a:t>Established to ensure the entire team responsible for the operation and maintenance of facilities and infrastructure that support up-time goals in data centers has the resources, tools commitment and support from the Executive Committee to meet continuous availability goals.  </a:t>
            </a:r>
            <a:endParaRPr kumimoji="0" lang="en-US" sz="2000" b="0" i="0" u="none" strike="noStrike" cap="none" normalizeH="0" baseline="0" dirty="0" smtClean="0">
              <a:ln>
                <a:noFill/>
              </a:ln>
              <a:effectLst/>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effectLst/>
              <a:ea typeface="Calibri" pitchFamily="34" charset="0"/>
              <a:cs typeface="Times New Roman" pitchFamily="18" charset="0"/>
            </a:endParaRPr>
          </a:p>
        </p:txBody>
      </p:sp>
      <p:sp>
        <p:nvSpPr>
          <p:cNvPr id="6" name="Slide Number Placeholder 4"/>
          <p:cNvSpPr>
            <a:spLocks noGrp="1"/>
          </p:cNvSpPr>
          <p:nvPr>
            <p:ph type="sldNum" sz="quarter" idx="12"/>
          </p:nvPr>
        </p:nvSpPr>
        <p:spPr>
          <a:xfrm>
            <a:off x="8458200" y="304800"/>
            <a:ext cx="457200" cy="365125"/>
          </a:xfrm>
        </p:spPr>
        <p:txBody>
          <a:bodyPr/>
          <a:lstStyle/>
          <a:p>
            <a:fld id="{FD2437E1-F6E5-4F30-92C0-CFB481B9C509}" type="slidenum">
              <a:rPr lang="en-US" smtClean="0"/>
              <a:pPr/>
              <a:t>14</a:t>
            </a:fld>
            <a:endParaRPr lang="en-US" dirty="0"/>
          </a:p>
        </p:txBody>
      </p:sp>
      <p:pic>
        <p:nvPicPr>
          <p:cNvPr id="5" name="Picture 4" descr="Metro_New_Liebert.jpg"/>
          <p:cNvPicPr>
            <a:picLocks noChangeAspect="1"/>
          </p:cNvPicPr>
          <p:nvPr/>
        </p:nvPicPr>
        <p:blipFill>
          <a:blip r:embed="rId3" cstate="print"/>
          <a:stretch>
            <a:fillRect/>
          </a:stretch>
        </p:blipFill>
        <p:spPr>
          <a:xfrm>
            <a:off x="4257675" y="2724150"/>
            <a:ext cx="4800600" cy="3203550"/>
          </a:xfrm>
          <a:prstGeom prst="rect">
            <a:avLst/>
          </a:prstGeom>
        </p:spPr>
      </p:pic>
      <p:sp>
        <p:nvSpPr>
          <p:cNvPr id="8" name="Rectangle 4"/>
          <p:cNvSpPr>
            <a:spLocks noChangeArrowheads="1"/>
          </p:cNvSpPr>
          <p:nvPr/>
        </p:nvSpPr>
        <p:spPr bwMode="auto">
          <a:xfrm>
            <a:off x="304800" y="2438400"/>
            <a:ext cx="4038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ea typeface="Calibri" pitchFamily="34" charset="0"/>
                <a:cs typeface="Times New Roman" pitchFamily="18" charset="0"/>
              </a:rPr>
              <a:t>Promotes consistent management, cohesive policies and top-down guidance as well all required standards, processes and decision-rights for Facilities/Maintenance Team areas of responsibility. </a:t>
            </a:r>
            <a:endParaRPr kumimoji="0" lang="en-US" sz="2000" b="0" i="0" u="none" strike="noStrike" cap="none" normalizeH="0" baseline="0" dirty="0" smtClean="0">
              <a:ln>
                <a:noFill/>
              </a:ln>
              <a:effectLst/>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effectLst/>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Governance</a:t>
            </a:r>
            <a:r>
              <a:rPr lang="en-US" dirty="0" smtClean="0"/>
              <a:t> </a:t>
            </a:r>
            <a:r>
              <a:rPr lang="en-US" sz="2800" dirty="0" smtClean="0"/>
              <a:t>Components (cont)</a:t>
            </a:r>
            <a:endParaRPr lang="en-US" sz="2800" dirty="0"/>
          </a:p>
        </p:txBody>
      </p:sp>
      <p:sp>
        <p:nvSpPr>
          <p:cNvPr id="6" name="Slide Number Placeholder 4"/>
          <p:cNvSpPr>
            <a:spLocks noGrp="1"/>
          </p:cNvSpPr>
          <p:nvPr>
            <p:ph type="sldNum" sz="quarter" idx="12"/>
          </p:nvPr>
        </p:nvSpPr>
        <p:spPr>
          <a:xfrm>
            <a:off x="8458200" y="304800"/>
            <a:ext cx="457200" cy="365125"/>
          </a:xfrm>
        </p:spPr>
        <p:txBody>
          <a:bodyPr/>
          <a:lstStyle/>
          <a:p>
            <a:fld id="{FD2437E1-F6E5-4F30-92C0-CFB481B9C509}" type="slidenum">
              <a:rPr lang="en-US" smtClean="0"/>
              <a:pPr/>
              <a:t>15</a:t>
            </a:fld>
            <a:endParaRPr lang="en-US" dirty="0"/>
          </a:p>
        </p:txBody>
      </p:sp>
      <p:sp>
        <p:nvSpPr>
          <p:cNvPr id="7" name="Rectangle 4"/>
          <p:cNvSpPr>
            <a:spLocks noChangeArrowheads="1"/>
          </p:cNvSpPr>
          <p:nvPr/>
        </p:nvSpPr>
        <p:spPr bwMode="auto">
          <a:xfrm>
            <a:off x="381000" y="51054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ea typeface="Calibri" pitchFamily="34" charset="0"/>
                <a:cs typeface="Times New Roman" pitchFamily="18" charset="0"/>
              </a:rPr>
              <a:t>Outlines the resources, support and funding that are essential to reach the best in class level.   </a:t>
            </a:r>
            <a:endParaRPr kumimoji="0" lang="en-US" sz="2000" b="0" i="0" u="none" strike="noStrike" cap="none" normalizeH="0" baseline="0" dirty="0" smtClean="0">
              <a:ln>
                <a:noFill/>
              </a:ln>
              <a:effectLst/>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effectLst/>
              <a:ea typeface="Calibri" pitchFamily="34" charset="0"/>
              <a:cs typeface="Times New Roman" pitchFamily="18" charset="0"/>
            </a:endParaRPr>
          </a:p>
        </p:txBody>
      </p:sp>
      <p:sp>
        <p:nvSpPr>
          <p:cNvPr id="8" name="Rectangle 4"/>
          <p:cNvSpPr>
            <a:spLocks noChangeArrowheads="1"/>
          </p:cNvSpPr>
          <p:nvPr/>
        </p:nvSpPr>
        <p:spPr bwMode="auto">
          <a:xfrm>
            <a:off x="381000" y="4227493"/>
            <a:ext cx="838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ea typeface="Calibri" pitchFamily="34" charset="0"/>
                <a:cs typeface="Times New Roman" pitchFamily="18" charset="0"/>
              </a:rPr>
              <a:t>Encompasses the maintenance process it’s many components that are essential to the effectiveness and success of the maintenance program.</a:t>
            </a:r>
            <a:endParaRPr kumimoji="0" lang="en-US" sz="2000" b="0" i="0" u="none" strike="noStrike" cap="none" normalizeH="0" baseline="0" dirty="0" smtClean="0">
              <a:ln>
                <a:noFill/>
              </a:ln>
              <a:effectLst/>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effectLst/>
              <a:ea typeface="Calibri" pitchFamily="34" charset="0"/>
              <a:cs typeface="Times New Roman" pitchFamily="18" charset="0"/>
            </a:endParaRPr>
          </a:p>
        </p:txBody>
      </p:sp>
      <p:pic>
        <p:nvPicPr>
          <p:cNvPr id="12" name="Picture 11" descr="Atlanta Metro_Data Center_Compressed.jpg"/>
          <p:cNvPicPr>
            <a:picLocks noChangeAspect="1"/>
          </p:cNvPicPr>
          <p:nvPr/>
        </p:nvPicPr>
        <p:blipFill>
          <a:blip r:embed="rId3" cstate="print"/>
          <a:stretch>
            <a:fillRect/>
          </a:stretch>
        </p:blipFill>
        <p:spPr>
          <a:xfrm>
            <a:off x="1524000" y="1219200"/>
            <a:ext cx="5715000" cy="291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Governance Components (cont)</a:t>
            </a:r>
            <a:endParaRPr lang="en-US" sz="2800" i="1" dirty="0"/>
          </a:p>
        </p:txBody>
      </p:sp>
      <p:sp>
        <p:nvSpPr>
          <p:cNvPr id="6" name="Slide Number Placeholder 4"/>
          <p:cNvSpPr>
            <a:spLocks noGrp="1"/>
          </p:cNvSpPr>
          <p:nvPr>
            <p:ph type="sldNum" sz="quarter" idx="12"/>
          </p:nvPr>
        </p:nvSpPr>
        <p:spPr/>
        <p:txBody>
          <a:bodyPr/>
          <a:lstStyle/>
          <a:p>
            <a:fld id="{FD2437E1-F6E5-4F30-92C0-CFB481B9C509}" type="slidenum">
              <a:rPr lang="en-US" smtClean="0"/>
              <a:pPr/>
              <a:t>16</a:t>
            </a:fld>
            <a:endParaRPr lang="en-US" dirty="0"/>
          </a:p>
        </p:txBody>
      </p:sp>
      <p:sp>
        <p:nvSpPr>
          <p:cNvPr id="8" name="Rectangle 7"/>
          <p:cNvSpPr/>
          <p:nvPr/>
        </p:nvSpPr>
        <p:spPr>
          <a:xfrm>
            <a:off x="304800" y="1066800"/>
            <a:ext cx="8382000" cy="1015663"/>
          </a:xfrm>
          <a:prstGeom prst="rect">
            <a:avLst/>
          </a:prstGeom>
        </p:spPr>
        <p:txBody>
          <a:bodyPr wrap="square">
            <a:spAutoFit/>
          </a:bodyPr>
          <a:lstStyle/>
          <a:p>
            <a:pPr marL="228600" lvl="0" indent="-228600"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Outlines program components essential for success including a robust automated CMMS (Computerized Maintenance Management System) and all of its required components and functions.</a:t>
            </a:r>
          </a:p>
        </p:txBody>
      </p:sp>
      <p:sp>
        <p:nvSpPr>
          <p:cNvPr id="7" name="Rectangle 6"/>
          <p:cNvSpPr/>
          <p:nvPr/>
        </p:nvSpPr>
        <p:spPr>
          <a:xfrm>
            <a:off x="5410200" y="2246055"/>
            <a:ext cx="3429000" cy="2554545"/>
          </a:xfrm>
          <a:prstGeom prst="rect">
            <a:avLst/>
          </a:prstGeom>
        </p:spPr>
        <p:txBody>
          <a:bodyPr wrap="square">
            <a:spAutoFit/>
          </a:bodyPr>
          <a:lstStyle/>
          <a:p>
            <a:pPr marL="228600" lvl="0" indent="-228600"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Enables Sales and Marketing efforts to vocalize the success and effectiveness of maintenance practices, CMMS program and demonstrate reliability results.</a:t>
            </a:r>
            <a:endParaRPr lang="en-US" sz="2000" dirty="0" smtClean="0"/>
          </a:p>
          <a:p>
            <a:pPr marL="228600" lvl="0" indent="-228600" eaLnBrk="0" fontAlgn="base" hangingPunct="0">
              <a:spcBef>
                <a:spcPct val="0"/>
              </a:spcBef>
              <a:spcAft>
                <a:spcPct val="0"/>
              </a:spcAft>
            </a:pPr>
            <a:endParaRPr lang="en-US" sz="2000" dirty="0" smtClean="0"/>
          </a:p>
        </p:txBody>
      </p:sp>
      <p:pic>
        <p:nvPicPr>
          <p:cNvPr id="9" name="Picture 8" descr="Metro_New_Cooling.jpg"/>
          <p:cNvPicPr>
            <a:picLocks noChangeAspect="1"/>
          </p:cNvPicPr>
          <p:nvPr/>
        </p:nvPicPr>
        <p:blipFill>
          <a:blip r:embed="rId2" cstate="print"/>
          <a:stretch>
            <a:fillRect/>
          </a:stretch>
        </p:blipFill>
        <p:spPr>
          <a:xfrm>
            <a:off x="57149" y="2285999"/>
            <a:ext cx="5367451" cy="3581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Governance Components (cont)</a:t>
            </a:r>
            <a:endParaRPr lang="en-US" sz="2800" i="1" dirty="0"/>
          </a:p>
        </p:txBody>
      </p:sp>
      <p:sp>
        <p:nvSpPr>
          <p:cNvPr id="6" name="Slide Number Placeholder 4"/>
          <p:cNvSpPr>
            <a:spLocks noGrp="1"/>
          </p:cNvSpPr>
          <p:nvPr>
            <p:ph type="sldNum" sz="quarter" idx="12"/>
          </p:nvPr>
        </p:nvSpPr>
        <p:spPr/>
        <p:txBody>
          <a:bodyPr/>
          <a:lstStyle/>
          <a:p>
            <a:fld id="{FD2437E1-F6E5-4F30-92C0-CFB481B9C509}" type="slidenum">
              <a:rPr lang="en-US" smtClean="0"/>
              <a:pPr/>
              <a:t>17</a:t>
            </a:fld>
            <a:endParaRPr lang="en-US" dirty="0"/>
          </a:p>
        </p:txBody>
      </p:sp>
      <p:sp>
        <p:nvSpPr>
          <p:cNvPr id="8" name="Rectangle 7"/>
          <p:cNvSpPr/>
          <p:nvPr/>
        </p:nvSpPr>
        <p:spPr>
          <a:xfrm>
            <a:off x="228600" y="2819400"/>
            <a:ext cx="3429000" cy="3139321"/>
          </a:xfrm>
          <a:prstGeom prst="rect">
            <a:avLst/>
          </a:prstGeom>
        </p:spPr>
        <p:txBody>
          <a:bodyPr wrap="square">
            <a:spAutoFit/>
          </a:bodyPr>
          <a:lstStyle/>
          <a:p>
            <a:pPr marL="228600" lvl="0" indent="-228600"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Finally and most importantly to achieve RCM (Reliability Centered Maintenance) maintenance practice’s RCM through operations and non-destructive analysis to increase maintenance effectiveness to reduce cost and risk.</a:t>
            </a:r>
            <a:endParaRPr lang="en-US" sz="2000" dirty="0" smtClean="0"/>
          </a:p>
          <a:p>
            <a:pPr lvl="0" eaLnBrk="0" fontAlgn="base" hangingPunct="0">
              <a:spcBef>
                <a:spcPct val="0"/>
              </a:spcBef>
              <a:spcAft>
                <a:spcPct val="0"/>
              </a:spcAft>
              <a:buFontTx/>
              <a:buChar char="•"/>
            </a:pPr>
            <a:endParaRPr lang="en-US" dirty="0" smtClean="0">
              <a:latin typeface="Times New Roman" pitchFamily="18" charset="0"/>
              <a:ea typeface="Calibri" pitchFamily="34" charset="0"/>
              <a:cs typeface="Times New Roman" pitchFamily="18" charset="0"/>
            </a:endParaRPr>
          </a:p>
        </p:txBody>
      </p:sp>
      <p:sp>
        <p:nvSpPr>
          <p:cNvPr id="7" name="Rectangle 6"/>
          <p:cNvSpPr/>
          <p:nvPr/>
        </p:nvSpPr>
        <p:spPr>
          <a:xfrm>
            <a:off x="228600" y="1066800"/>
            <a:ext cx="3581400" cy="1631216"/>
          </a:xfrm>
          <a:prstGeom prst="rect">
            <a:avLst/>
          </a:prstGeom>
        </p:spPr>
        <p:txBody>
          <a:bodyPr wrap="square">
            <a:spAutoFit/>
          </a:bodyPr>
          <a:lstStyle/>
          <a:p>
            <a:pPr marL="228600" lvl="0" indent="-228600"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Instills owner and customer confidence in facilities and infrastructure as the choice locations to maintain business operations.</a:t>
            </a:r>
            <a:endParaRPr lang="en-US" sz="2000" dirty="0" smtClean="0"/>
          </a:p>
        </p:txBody>
      </p:sp>
      <p:pic>
        <p:nvPicPr>
          <p:cNvPr id="9" name="Picture 8" descr="Metro_New_Tanks.png"/>
          <p:cNvPicPr>
            <a:picLocks noChangeAspect="1"/>
          </p:cNvPicPr>
          <p:nvPr/>
        </p:nvPicPr>
        <p:blipFill>
          <a:blip r:embed="rId2" cstate="print"/>
          <a:stretch>
            <a:fillRect/>
          </a:stretch>
        </p:blipFill>
        <p:spPr>
          <a:xfrm>
            <a:off x="3843222" y="1447800"/>
            <a:ext cx="5253153"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05400" y="4343400"/>
            <a:ext cx="1213042" cy="40767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US" sz="2800" dirty="0" smtClean="0"/>
              <a:t>Governance Organization</a:t>
            </a:r>
            <a:endParaRPr lang="en-US" sz="2800" i="1" dirty="0"/>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19"/>
          <p:cNvGrpSpPr/>
          <p:nvPr/>
        </p:nvGrpSpPr>
        <p:grpSpPr>
          <a:xfrm>
            <a:off x="5257800" y="4469121"/>
            <a:ext cx="1213042" cy="407679"/>
            <a:chOff x="4583673" y="5383521"/>
            <a:chExt cx="1213042" cy="407679"/>
          </a:xfrm>
        </p:grpSpPr>
        <p:sp>
          <p:nvSpPr>
            <p:cNvPr id="21" name="Rounded Rectangle 20"/>
            <p:cNvSpPr/>
            <p:nvPr/>
          </p:nvSpPr>
          <p:spPr>
            <a:xfrm>
              <a:off x="4583673" y="5383521"/>
              <a:ext cx="1213042" cy="407679"/>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4595614" y="5395462"/>
              <a:ext cx="1189160" cy="38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Critical Systems </a:t>
              </a:r>
              <a:r>
                <a:rPr lang="en-US" sz="900" kern="1200" dirty="0" smtClean="0"/>
                <a:t>Subject Matter Experts</a:t>
              </a:r>
              <a:endParaRPr lang="en-US" sz="1200" kern="1200" dirty="0"/>
            </a:p>
          </p:txBody>
        </p:sp>
      </p:grpSp>
      <p:sp>
        <p:nvSpPr>
          <p:cNvPr id="23" name="Rounded Rectangle 22"/>
          <p:cNvSpPr/>
          <p:nvPr/>
        </p:nvSpPr>
        <p:spPr>
          <a:xfrm>
            <a:off x="2362200" y="4343400"/>
            <a:ext cx="1213042" cy="40767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4" name="Group 24"/>
          <p:cNvGrpSpPr/>
          <p:nvPr/>
        </p:nvGrpSpPr>
        <p:grpSpPr>
          <a:xfrm>
            <a:off x="2514600" y="4469121"/>
            <a:ext cx="1213042" cy="407679"/>
            <a:chOff x="4583673" y="5383521"/>
            <a:chExt cx="1213042" cy="407679"/>
          </a:xfrm>
        </p:grpSpPr>
        <p:sp>
          <p:nvSpPr>
            <p:cNvPr id="26" name="Rounded Rectangle 25"/>
            <p:cNvSpPr/>
            <p:nvPr/>
          </p:nvSpPr>
          <p:spPr>
            <a:xfrm>
              <a:off x="4583673" y="5383521"/>
              <a:ext cx="1213042" cy="407679"/>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4595614" y="5395462"/>
              <a:ext cx="1189160" cy="383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Manager CAD Technical Library</a:t>
              </a:r>
              <a:endParaRPr lang="en-US" sz="1200" kern="1200" dirty="0"/>
            </a:p>
          </p:txBody>
        </p:sp>
      </p:grpSp>
      <p:sp>
        <p:nvSpPr>
          <p:cNvPr id="30" name="TextBox 29"/>
          <p:cNvSpPr txBox="1"/>
          <p:nvPr/>
        </p:nvSpPr>
        <p:spPr>
          <a:xfrm>
            <a:off x="4114800" y="6324600"/>
            <a:ext cx="1371600" cy="369332"/>
          </a:xfrm>
          <a:prstGeom prst="rect">
            <a:avLst/>
          </a:prstGeom>
          <a:noFill/>
        </p:spPr>
        <p:txBody>
          <a:bodyPr wrap="square" rtlCol="0">
            <a:spAutoFit/>
          </a:bodyPr>
          <a:lstStyle/>
          <a:p>
            <a:r>
              <a:rPr lang="en-US" dirty="0" smtClean="0"/>
              <a:t>Facilities</a:t>
            </a:r>
            <a:endParaRPr lang="en-US" dirty="0"/>
          </a:p>
        </p:txBody>
      </p:sp>
      <p:cxnSp>
        <p:nvCxnSpPr>
          <p:cNvPr id="43" name="Straight Connector 42"/>
          <p:cNvCxnSpPr>
            <a:stCxn id="27" idx="3"/>
            <a:endCxn id="22" idx="1"/>
          </p:cNvCxnSpPr>
          <p:nvPr/>
        </p:nvCxnSpPr>
        <p:spPr>
          <a:xfrm>
            <a:off x="3715701" y="4672961"/>
            <a:ext cx="1554040"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76200" y="2133600"/>
            <a:ext cx="8961120" cy="4114800"/>
          </a:xfrm>
          <a:prstGeom prst="roundRect">
            <a:avLst>
              <a:gd name="adj" fmla="val 5898"/>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514600" y="1828800"/>
            <a:ext cx="4038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nvGraphicFramePr>
        <p:xfrm>
          <a:off x="1066800" y="1371600"/>
          <a:ext cx="7391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6" name="Straight Arrow Connector 45"/>
          <p:cNvCxnSpPr/>
          <p:nvPr/>
        </p:nvCxnSpPr>
        <p:spPr>
          <a:xfrm>
            <a:off x="1752600" y="2133600"/>
            <a:ext cx="1066800" cy="0"/>
          </a:xfrm>
          <a:prstGeom prst="straightConnector1">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324600" y="2133600"/>
            <a:ext cx="896112" cy="0"/>
          </a:xfrm>
          <a:prstGeom prst="straightConnector1">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Slide Number Placeholder 4"/>
          <p:cNvSpPr>
            <a:spLocks noGrp="1"/>
          </p:cNvSpPr>
          <p:nvPr>
            <p:ph type="sldNum" sz="quarter" idx="12"/>
          </p:nvPr>
        </p:nvSpPr>
        <p:spPr>
          <a:xfrm>
            <a:off x="8458200" y="304800"/>
            <a:ext cx="457200" cy="365125"/>
          </a:xfrm>
        </p:spPr>
        <p:txBody>
          <a:bodyPr/>
          <a:lstStyle/>
          <a:p>
            <a:fld id="{FD2437E1-F6E5-4F30-92C0-CFB481B9C50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Review of the 7 steps to determining RCM</a:t>
            </a:r>
          </a:p>
        </p:txBody>
      </p:sp>
      <p:pic>
        <p:nvPicPr>
          <p:cNvPr id="1026" name="Picture 2" descr="http://www.dreamstime.com/car-tire-thumb3227524.jpg"/>
          <p:cNvPicPr>
            <a:picLocks noChangeAspect="1" noChangeArrowheads="1"/>
          </p:cNvPicPr>
          <p:nvPr/>
        </p:nvPicPr>
        <p:blipFill>
          <a:blip r:embed="rId2" cstate="print"/>
          <a:srcRect l="6125" r="8125" b="6250"/>
          <a:stretch>
            <a:fillRect/>
          </a:stretch>
        </p:blipFill>
        <p:spPr bwMode="auto">
          <a:xfrm>
            <a:off x="3886200" y="762000"/>
            <a:ext cx="990600" cy="1061357"/>
          </a:xfrm>
          <a:prstGeom prst="rect">
            <a:avLst/>
          </a:prstGeom>
          <a:noFill/>
        </p:spPr>
      </p:pic>
      <p:sp>
        <p:nvSpPr>
          <p:cNvPr id="6" name="Rectangle 5"/>
          <p:cNvSpPr/>
          <p:nvPr/>
        </p:nvSpPr>
        <p:spPr>
          <a:xfrm>
            <a:off x="609600" y="1905000"/>
            <a:ext cx="8153400" cy="4801314"/>
          </a:xfrm>
          <a:prstGeom prst="rect">
            <a:avLst/>
          </a:prstGeom>
        </p:spPr>
        <p:txBody>
          <a:bodyPr wrap="square">
            <a:spAutoFit/>
          </a:bodyPr>
          <a:lstStyle/>
          <a:p>
            <a:pPr marL="342900" indent="-342900"/>
            <a:r>
              <a:rPr lang="en-US" dirty="0" smtClean="0"/>
              <a:t>1. What </a:t>
            </a:r>
            <a:r>
              <a:rPr lang="en-US" dirty="0"/>
              <a:t>is the item supposed to do and its associated performance standards</a:t>
            </a:r>
            <a:r>
              <a:rPr lang="en-US" dirty="0" smtClean="0"/>
              <a:t>? </a:t>
            </a:r>
          </a:p>
          <a:p>
            <a:pPr marL="800100" lvl="1" indent="-342900"/>
            <a:r>
              <a:rPr lang="en-US" dirty="0" smtClean="0">
                <a:solidFill>
                  <a:srgbClr val="FF0000"/>
                </a:solidFill>
              </a:rPr>
              <a:t>Provide safe and efficient means to connect the car to the road</a:t>
            </a:r>
            <a:endParaRPr lang="en-US" dirty="0">
              <a:solidFill>
                <a:srgbClr val="FF0000"/>
              </a:solidFill>
            </a:endParaRPr>
          </a:p>
          <a:p>
            <a:r>
              <a:rPr lang="en-US" dirty="0"/>
              <a:t>2. In what ways can it fail to provide the required functions</a:t>
            </a:r>
            <a:r>
              <a:rPr lang="en-US" dirty="0" smtClean="0"/>
              <a:t>?</a:t>
            </a:r>
          </a:p>
          <a:p>
            <a:pPr lvl="1"/>
            <a:r>
              <a:rPr lang="en-US" dirty="0" smtClean="0">
                <a:solidFill>
                  <a:srgbClr val="FF0000"/>
                </a:solidFill>
              </a:rPr>
              <a:t>Flat, low pressure, </a:t>
            </a:r>
            <a:endParaRPr lang="en-US" dirty="0">
              <a:solidFill>
                <a:srgbClr val="FF0000"/>
              </a:solidFill>
            </a:endParaRPr>
          </a:p>
          <a:p>
            <a:r>
              <a:rPr lang="en-US" dirty="0"/>
              <a:t>3. What are the events that cause each failure</a:t>
            </a:r>
            <a:r>
              <a:rPr lang="en-US" dirty="0" smtClean="0"/>
              <a:t>?</a:t>
            </a:r>
          </a:p>
          <a:p>
            <a:pPr lvl="1"/>
            <a:r>
              <a:rPr lang="en-US" dirty="0" smtClean="0">
                <a:solidFill>
                  <a:srgbClr val="FF0000"/>
                </a:solidFill>
              </a:rPr>
              <a:t>Puncture, faulty valve, poor balance</a:t>
            </a:r>
            <a:endParaRPr lang="en-US" dirty="0">
              <a:solidFill>
                <a:srgbClr val="FF0000"/>
              </a:solidFill>
            </a:endParaRPr>
          </a:p>
          <a:p>
            <a:r>
              <a:rPr lang="en-US" dirty="0"/>
              <a:t>4. What happens when each failure occurs</a:t>
            </a:r>
            <a:r>
              <a:rPr lang="en-US" dirty="0" smtClean="0"/>
              <a:t>?</a:t>
            </a:r>
          </a:p>
          <a:p>
            <a:pPr lvl="1"/>
            <a:r>
              <a:rPr lang="en-US" dirty="0" smtClean="0">
                <a:solidFill>
                  <a:srgbClr val="FF0000"/>
                </a:solidFill>
              </a:rPr>
              <a:t>The tire must be serviced or replaced</a:t>
            </a:r>
            <a:endParaRPr lang="en-US" dirty="0">
              <a:solidFill>
                <a:srgbClr val="FF0000"/>
              </a:solidFill>
            </a:endParaRPr>
          </a:p>
          <a:p>
            <a:r>
              <a:rPr lang="en-US" dirty="0"/>
              <a:t>5. In what way does each failure matter</a:t>
            </a:r>
            <a:r>
              <a:rPr lang="en-US" dirty="0" smtClean="0"/>
              <a:t>?</a:t>
            </a:r>
          </a:p>
          <a:p>
            <a:pPr lvl="1"/>
            <a:r>
              <a:rPr lang="en-US" dirty="0" smtClean="0">
                <a:solidFill>
                  <a:srgbClr val="FF0000"/>
                </a:solidFill>
              </a:rPr>
              <a:t>It prevents the use of the car</a:t>
            </a:r>
            <a:endParaRPr lang="en-US" dirty="0">
              <a:solidFill>
                <a:srgbClr val="FF0000"/>
              </a:solidFill>
            </a:endParaRPr>
          </a:p>
          <a:p>
            <a:r>
              <a:rPr lang="en-US" dirty="0"/>
              <a:t>6. What systematic task can be performed proactively to prevent, or to diminish to a </a:t>
            </a:r>
            <a:endParaRPr lang="en-US" dirty="0" smtClean="0"/>
          </a:p>
          <a:p>
            <a:r>
              <a:rPr lang="en-US" dirty="0"/>
              <a:t> </a:t>
            </a:r>
            <a:r>
              <a:rPr lang="en-US" dirty="0" smtClean="0"/>
              <a:t>    satisfactory </a:t>
            </a:r>
            <a:r>
              <a:rPr lang="en-US" dirty="0"/>
              <a:t>degree, the consequences of the failure</a:t>
            </a:r>
            <a:r>
              <a:rPr lang="en-US" dirty="0" smtClean="0"/>
              <a:t>?  </a:t>
            </a:r>
          </a:p>
          <a:p>
            <a:pPr lvl="1"/>
            <a:r>
              <a:rPr lang="en-US" dirty="0" smtClean="0">
                <a:solidFill>
                  <a:srgbClr val="FF0000"/>
                </a:solidFill>
              </a:rPr>
              <a:t>Inspections, and rotations, replacement based on use or time or evaluated conditions.</a:t>
            </a:r>
            <a:endParaRPr lang="en-US" dirty="0">
              <a:solidFill>
                <a:srgbClr val="FF0000"/>
              </a:solidFill>
            </a:endParaRPr>
          </a:p>
          <a:p>
            <a:r>
              <a:rPr lang="en-US" dirty="0"/>
              <a:t>7. What must be done if a suitable preventive task cannot be found</a:t>
            </a:r>
            <a:r>
              <a:rPr lang="en-US" dirty="0" smtClean="0"/>
              <a:t>?</a:t>
            </a:r>
          </a:p>
          <a:p>
            <a:pPr lvl="1"/>
            <a:r>
              <a:rPr lang="en-US" dirty="0" smtClean="0">
                <a:solidFill>
                  <a:srgbClr val="FF0000"/>
                </a:solidFill>
              </a:rPr>
              <a:t>Purchase a higher quality tire, ensure redundancy or purchase reliability options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linds(horizontal)">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blinds(horizontal)">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Effect transition="in" filter="blinds(horizontal)">
                                      <p:cBhvr>
                                        <p:cTn id="32" dur="500"/>
                                        <p:tgtEl>
                                          <p:spTgt spid="6">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blinds(horizontal)">
                                      <p:cBhvr>
                                        <p:cTn id="3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39762"/>
          </a:xfrm>
        </p:spPr>
        <p:txBody>
          <a:bodyPr>
            <a:normAutofit fontScale="90000"/>
          </a:bodyPr>
          <a:lstStyle/>
          <a:p>
            <a:r>
              <a:rPr lang="en-US" dirty="0" smtClean="0"/>
              <a:t>WHO AM I?</a:t>
            </a:r>
            <a:endParaRPr lang="en-US" dirty="0"/>
          </a:p>
        </p:txBody>
      </p:sp>
      <p:sp>
        <p:nvSpPr>
          <p:cNvPr id="5" name="Title 1"/>
          <p:cNvSpPr txBox="1">
            <a:spLocks/>
          </p:cNvSpPr>
          <p:nvPr/>
        </p:nvSpPr>
        <p:spPr>
          <a:xfrm>
            <a:off x="533400" y="838200"/>
            <a:ext cx="4038600" cy="9144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Roland M. Ignacio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4572000" y="838200"/>
            <a:ext cx="4038600" cy="9144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Director Critical Systems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Roland.Ignacio\Desktop\clemson-tigers-paw-logo.jpg"/>
          <p:cNvPicPr>
            <a:picLocks noChangeAspect="1" noChangeArrowheads="1"/>
          </p:cNvPicPr>
          <p:nvPr/>
        </p:nvPicPr>
        <p:blipFill>
          <a:blip r:embed="rId2" cstate="print"/>
          <a:srcRect/>
          <a:stretch>
            <a:fillRect/>
          </a:stretch>
        </p:blipFill>
        <p:spPr bwMode="auto">
          <a:xfrm>
            <a:off x="5715000" y="2667000"/>
            <a:ext cx="1946275" cy="1919243"/>
          </a:xfrm>
          <a:prstGeom prst="rect">
            <a:avLst/>
          </a:prstGeom>
          <a:noFill/>
        </p:spPr>
      </p:pic>
      <p:sp>
        <p:nvSpPr>
          <p:cNvPr id="8" name="Title 1"/>
          <p:cNvSpPr txBox="1">
            <a:spLocks/>
          </p:cNvSpPr>
          <p:nvPr/>
        </p:nvSpPr>
        <p:spPr>
          <a:xfrm>
            <a:off x="2057400" y="5410200"/>
            <a:ext cx="5181600" cy="914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Power and Cooling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8" name="Picture 4" descr="C:\Users\Roland.Ignacio\Desktop\SSN_688_Class_Emergency_Surface_320.JPG"/>
          <p:cNvPicPr>
            <a:picLocks noChangeAspect="1" noChangeArrowheads="1"/>
          </p:cNvPicPr>
          <p:nvPr/>
        </p:nvPicPr>
        <p:blipFill>
          <a:blip r:embed="rId3" cstate="print"/>
          <a:srcRect/>
          <a:stretch>
            <a:fillRect/>
          </a:stretch>
        </p:blipFill>
        <p:spPr bwMode="auto">
          <a:xfrm>
            <a:off x="685800" y="2590800"/>
            <a:ext cx="3685539" cy="2303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amond(in)">
                                      <p:cBhvr>
                                        <p:cTn id="24" dur="2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land.Ignacio\Pictures\metro_a.jpg"/>
          <p:cNvPicPr>
            <a:picLocks noChangeAspect="1" noChangeArrowheads="1"/>
          </p:cNvPicPr>
          <p:nvPr/>
        </p:nvPicPr>
        <p:blipFill>
          <a:blip r:embed="rId2" cstate="print"/>
          <a:srcRect/>
          <a:stretch>
            <a:fillRect/>
          </a:stretch>
        </p:blipFill>
        <p:spPr bwMode="auto">
          <a:xfrm>
            <a:off x="2743200" y="1219200"/>
            <a:ext cx="2952750" cy="5251450"/>
          </a:xfrm>
          <a:prstGeom prst="rect">
            <a:avLst/>
          </a:prstGeom>
          <a:noFill/>
        </p:spPr>
      </p:pic>
      <p:sp>
        <p:nvSpPr>
          <p:cNvPr id="5" name="Title 1"/>
          <p:cNvSpPr txBox="1">
            <a:spLocks/>
          </p:cNvSpPr>
          <p:nvPr/>
        </p:nvSpPr>
        <p:spPr>
          <a:xfrm>
            <a:off x="457200" y="152400"/>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How many Football Fields?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_ _ _ _ _ _</a:t>
            </a:r>
            <a:endParaRPr lang="en-US" dirty="0"/>
          </a:p>
        </p:txBody>
      </p:sp>
      <p:pic>
        <p:nvPicPr>
          <p:cNvPr id="2050" name="Picture 2" descr="C:\Users\Roland.Ignacio\Desktop\Super-Bowl-power-outage.jpg"/>
          <p:cNvPicPr>
            <a:picLocks noChangeAspect="1" noChangeArrowheads="1"/>
          </p:cNvPicPr>
          <p:nvPr/>
        </p:nvPicPr>
        <p:blipFill>
          <a:blip r:embed="rId2" cstate="print"/>
          <a:srcRect/>
          <a:stretch>
            <a:fillRect/>
          </a:stretch>
        </p:blipFill>
        <p:spPr bwMode="auto">
          <a:xfrm>
            <a:off x="533400" y="1447800"/>
            <a:ext cx="4267200" cy="3200400"/>
          </a:xfrm>
          <a:prstGeom prst="rect">
            <a:avLst/>
          </a:prstGeom>
          <a:noFill/>
        </p:spPr>
      </p:pic>
      <p:pic>
        <p:nvPicPr>
          <p:cNvPr id="3" name="Picture 2" descr="C:\Users\Roland.Ignacio\Desktop\Money-Management.jpg"/>
          <p:cNvPicPr>
            <a:picLocks noChangeAspect="1" noChangeArrowheads="1"/>
          </p:cNvPicPr>
          <p:nvPr/>
        </p:nvPicPr>
        <p:blipFill>
          <a:blip r:embed="rId3" cstate="print"/>
          <a:srcRect/>
          <a:stretch>
            <a:fillRect/>
          </a:stretch>
        </p:blipFill>
        <p:spPr bwMode="auto">
          <a:xfrm>
            <a:off x="3962400" y="3429000"/>
            <a:ext cx="4516904" cy="3008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Thank </a:t>
            </a:r>
            <a:r>
              <a:rPr lang="en-US" dirty="0" smtClean="0">
                <a:solidFill>
                  <a:schemeClr val="tx1"/>
                </a:solidFill>
              </a:rPr>
              <a:t>you</a:t>
            </a:r>
            <a:br>
              <a:rPr lang="en-US" dirty="0" smtClean="0">
                <a:solidFill>
                  <a:schemeClr val="tx1"/>
                </a:solidFill>
              </a:rPr>
            </a:br>
            <a:r>
              <a:rPr lang="en-US" smtClean="0"/>
              <a:t/>
            </a:r>
            <a:br>
              <a:rPr lang="en-US" smtClean="0"/>
            </a:br>
            <a:r>
              <a:rPr lang="en-US" smtClean="0"/>
              <a:t>rignacio@qualitytech.com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 Center?</a:t>
            </a:r>
            <a:endParaRPr lang="en-US" dirty="0"/>
          </a:p>
        </p:txBody>
      </p:sp>
      <p:pic>
        <p:nvPicPr>
          <p:cNvPr id="4" name="Picture 2"/>
          <p:cNvPicPr>
            <a:picLocks noGrp="1" noChangeAspect="1" noChangeArrowheads="1"/>
          </p:cNvPicPr>
          <p:nvPr>
            <p:ph idx="1"/>
          </p:nvPr>
        </p:nvPicPr>
        <p:blipFill>
          <a:blip r:embed="rId2" cstate="screen"/>
          <a:srcRect/>
          <a:stretch>
            <a:fillRect/>
          </a:stretch>
        </p:blipFill>
        <p:spPr bwMode="auto">
          <a:xfrm>
            <a:off x="533400" y="1447800"/>
            <a:ext cx="2478211" cy="1858963"/>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4114800" y="1447800"/>
            <a:ext cx="4515739" cy="344067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295400" y="3200400"/>
            <a:ext cx="2218916" cy="3376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326" y="885826"/>
            <a:ext cx="6019800" cy="1415772"/>
          </a:xfrm>
          <a:prstGeom prst="rect">
            <a:avLst/>
          </a:prstGeom>
          <a:noFill/>
        </p:spPr>
        <p:txBody>
          <a:bodyPr wrap="square" rtlCol="0">
            <a:spAutoFit/>
          </a:bodyPr>
          <a:lstStyle/>
          <a:p>
            <a:pPr marL="230188" indent="-230188">
              <a:spcAft>
                <a:spcPts val="600"/>
              </a:spcAft>
            </a:pPr>
            <a:r>
              <a:rPr lang="en-US" sz="2000" dirty="0" smtClean="0">
                <a:ln w="38100">
                  <a:noFill/>
                </a:ln>
                <a:solidFill>
                  <a:schemeClr val="tx1">
                    <a:lumMod val="95000"/>
                    <a:lumOff val="5000"/>
                  </a:schemeClr>
                </a:solidFill>
              </a:rPr>
              <a:t>Data Center within a Data Center</a:t>
            </a:r>
          </a:p>
          <a:p>
            <a:pPr marL="230188" indent="-119063">
              <a:spcAft>
                <a:spcPts val="300"/>
              </a:spcAft>
            </a:pPr>
            <a:r>
              <a:rPr lang="en-US" sz="2000" dirty="0" smtClean="0">
                <a:ln w="38100">
                  <a:noFill/>
                </a:ln>
              </a:rPr>
              <a:t>	</a:t>
            </a:r>
            <a:r>
              <a:rPr lang="en-US" dirty="0" smtClean="0">
                <a:ln w="38100">
                  <a:noFill/>
                </a:ln>
              </a:rPr>
              <a:t>Large, private spaces - Scalable customized metered power</a:t>
            </a:r>
          </a:p>
          <a:p>
            <a:pPr marL="230188" indent="-119063">
              <a:spcAft>
                <a:spcPts val="300"/>
              </a:spcAft>
            </a:pPr>
            <a:r>
              <a:rPr lang="en-US" dirty="0" smtClean="0">
                <a:ln w="38100">
                  <a:noFill/>
                </a:ln>
              </a:rPr>
              <a:t>	Reduced risk - greater flexibility </a:t>
            </a:r>
          </a:p>
          <a:p>
            <a:pPr marL="230188" indent="-119063">
              <a:spcAft>
                <a:spcPts val="300"/>
              </a:spcAft>
            </a:pPr>
            <a:r>
              <a:rPr lang="en-US" dirty="0" smtClean="0">
                <a:ln w="38100">
                  <a:noFill/>
                </a:ln>
              </a:rPr>
              <a:t>	Faster deployments requiring less capital</a:t>
            </a:r>
          </a:p>
        </p:txBody>
      </p:sp>
      <p:sp>
        <p:nvSpPr>
          <p:cNvPr id="5" name="Rectangle 4"/>
          <p:cNvSpPr/>
          <p:nvPr/>
        </p:nvSpPr>
        <p:spPr>
          <a:xfrm>
            <a:off x="2238375" y="2733675"/>
            <a:ext cx="5867400" cy="1384995"/>
          </a:xfrm>
          <a:prstGeom prst="rect">
            <a:avLst/>
          </a:prstGeom>
        </p:spPr>
        <p:txBody>
          <a:bodyPr wrap="square">
            <a:spAutoFit/>
          </a:bodyPr>
          <a:lstStyle/>
          <a:p>
            <a:pPr marL="230188" indent="-230188">
              <a:spcAft>
                <a:spcPts val="600"/>
              </a:spcAft>
            </a:pPr>
            <a:r>
              <a:rPr lang="en-US" sz="2000" dirty="0" smtClean="0">
                <a:ln w="38100">
                  <a:noFill/>
                </a:ln>
                <a:solidFill>
                  <a:schemeClr val="tx1">
                    <a:lumMod val="95000"/>
                    <a:lumOff val="5000"/>
                  </a:schemeClr>
                </a:solidFill>
              </a:rPr>
              <a:t>Cabinets, Cages and Suites</a:t>
            </a:r>
          </a:p>
          <a:p>
            <a:pPr marL="228600" lvl="1" indent="-114300">
              <a:spcAft>
                <a:spcPts val="300"/>
              </a:spcAft>
            </a:pPr>
            <a:r>
              <a:rPr lang="en-US" dirty="0" smtClean="0">
                <a:ln w="38100">
                  <a:noFill/>
                </a:ln>
              </a:rPr>
              <a:t>Configurable power options - Remote Hands &amp; Eyes</a:t>
            </a:r>
          </a:p>
          <a:p>
            <a:pPr marL="228600" lvl="1" indent="-114300">
              <a:spcAft>
                <a:spcPts val="300"/>
              </a:spcAft>
            </a:pPr>
            <a:r>
              <a:rPr lang="en-US" dirty="0" smtClean="0">
                <a:ln w="38100">
                  <a:noFill/>
                </a:ln>
              </a:rPr>
              <a:t>Stable, secure, fully monitored environment</a:t>
            </a:r>
          </a:p>
          <a:p>
            <a:pPr marL="228600" lvl="1" indent="-114300">
              <a:spcAft>
                <a:spcPts val="300"/>
              </a:spcAft>
            </a:pPr>
            <a:r>
              <a:rPr lang="en-US" dirty="0" smtClean="0">
                <a:ln w="38100">
                  <a:noFill/>
                </a:ln>
              </a:rPr>
              <a:t>Ample expansion capacity</a:t>
            </a:r>
          </a:p>
        </p:txBody>
      </p:sp>
      <p:sp>
        <p:nvSpPr>
          <p:cNvPr id="6" name="Rectangle 5"/>
          <p:cNvSpPr/>
          <p:nvPr/>
        </p:nvSpPr>
        <p:spPr>
          <a:xfrm>
            <a:off x="2257425" y="4581525"/>
            <a:ext cx="6010276" cy="1700466"/>
          </a:xfrm>
          <a:prstGeom prst="rect">
            <a:avLst/>
          </a:prstGeom>
        </p:spPr>
        <p:txBody>
          <a:bodyPr wrap="square">
            <a:spAutoFit/>
          </a:bodyPr>
          <a:lstStyle/>
          <a:p>
            <a:pPr marL="230188" indent="-230188">
              <a:spcAft>
                <a:spcPts val="600"/>
              </a:spcAft>
            </a:pPr>
            <a:r>
              <a:rPr lang="en-US" sz="2000" dirty="0" smtClean="0">
                <a:ln w="38100">
                  <a:noFill/>
                </a:ln>
                <a:solidFill>
                  <a:schemeClr val="tx1">
                    <a:lumMod val="95000"/>
                    <a:lumOff val="5000"/>
                  </a:schemeClr>
                </a:solidFill>
              </a:rPr>
              <a:t>Highly Scalable, Virtualized Platform </a:t>
            </a:r>
          </a:p>
          <a:p>
            <a:pPr marL="230188" indent="-115888">
              <a:spcAft>
                <a:spcPts val="300"/>
              </a:spcAft>
            </a:pPr>
            <a:r>
              <a:rPr lang="en-US" dirty="0" smtClean="0">
                <a:ln w="38100">
                  <a:noFill/>
                </a:ln>
              </a:rPr>
              <a:t>Modular design enables rapid deployment and easily scales</a:t>
            </a:r>
          </a:p>
          <a:p>
            <a:pPr marL="230188" indent="-115888">
              <a:spcAft>
                <a:spcPts val="300"/>
              </a:spcAft>
            </a:pPr>
            <a:r>
              <a:rPr lang="en-US" dirty="0" smtClean="0">
                <a:ln w="38100">
                  <a:noFill/>
                </a:ln>
              </a:rPr>
              <a:t>Fully managed, fully monitored cloud-based service</a:t>
            </a:r>
          </a:p>
          <a:p>
            <a:pPr marL="230188" indent="-115888">
              <a:spcAft>
                <a:spcPts val="300"/>
              </a:spcAft>
            </a:pPr>
            <a:r>
              <a:rPr lang="en-US" dirty="0" smtClean="0">
                <a:ln w="38100">
                  <a:noFill/>
                </a:ln>
              </a:rPr>
              <a:t>Optimized utilization minimizes overall cost</a:t>
            </a:r>
          </a:p>
          <a:p>
            <a:pPr marL="230188" indent="-115888">
              <a:spcAft>
                <a:spcPts val="300"/>
              </a:spcAft>
            </a:pPr>
            <a:r>
              <a:rPr lang="en-US" dirty="0" smtClean="0">
                <a:ln w="38100">
                  <a:noFill/>
                </a:ln>
              </a:rPr>
              <a:t>Outsourced platform reduces capital requirements</a:t>
            </a:r>
          </a:p>
        </p:txBody>
      </p:sp>
      <p:pic>
        <p:nvPicPr>
          <p:cNvPr id="7" name="Picture 11"/>
          <p:cNvPicPr>
            <a:picLocks noChangeAspect="1"/>
          </p:cNvPicPr>
          <p:nvPr/>
        </p:nvPicPr>
        <p:blipFill>
          <a:blip r:embed="rId2" cstate="print"/>
          <a:srcRect/>
          <a:stretch>
            <a:fillRect/>
          </a:stretch>
        </p:blipFill>
        <p:spPr bwMode="auto">
          <a:xfrm>
            <a:off x="560388" y="4581525"/>
            <a:ext cx="1524000" cy="1524000"/>
          </a:xfrm>
          <a:prstGeom prst="rect">
            <a:avLst/>
          </a:prstGeom>
          <a:noFill/>
          <a:ln w="9525">
            <a:noFill/>
            <a:miter lim="800000"/>
            <a:headEnd/>
            <a:tailEnd/>
          </a:ln>
        </p:spPr>
      </p:pic>
      <p:pic>
        <p:nvPicPr>
          <p:cNvPr id="8" name="Picture 6"/>
          <p:cNvPicPr>
            <a:picLocks noChangeAspect="1"/>
          </p:cNvPicPr>
          <p:nvPr/>
        </p:nvPicPr>
        <p:blipFill>
          <a:blip r:embed="rId3" cstate="print"/>
          <a:srcRect/>
          <a:stretch>
            <a:fillRect/>
          </a:stretch>
        </p:blipFill>
        <p:spPr bwMode="auto">
          <a:xfrm>
            <a:off x="579438" y="2733675"/>
            <a:ext cx="1524000" cy="1524000"/>
          </a:xfrm>
          <a:prstGeom prst="rect">
            <a:avLst/>
          </a:prstGeom>
          <a:noFill/>
          <a:ln w="9525">
            <a:noFill/>
            <a:miter lim="800000"/>
            <a:headEnd/>
            <a:tailEnd/>
          </a:ln>
        </p:spPr>
      </p:pic>
      <p:pic>
        <p:nvPicPr>
          <p:cNvPr id="9" name="Picture 5"/>
          <p:cNvPicPr>
            <a:picLocks noChangeAspect="1"/>
          </p:cNvPicPr>
          <p:nvPr/>
        </p:nvPicPr>
        <p:blipFill>
          <a:blip r:embed="rId4" cstate="print"/>
          <a:srcRect/>
          <a:stretch>
            <a:fillRect/>
          </a:stretch>
        </p:blipFill>
        <p:spPr bwMode="auto">
          <a:xfrm>
            <a:off x="560388" y="885826"/>
            <a:ext cx="1524000" cy="1524000"/>
          </a:xfrm>
          <a:prstGeom prst="rect">
            <a:avLst/>
          </a:prstGeom>
          <a:noFill/>
          <a:ln w="9525">
            <a:noFill/>
            <a:miter lim="800000"/>
            <a:headEnd/>
            <a:tailEnd/>
          </a:ln>
        </p:spPr>
      </p:pic>
      <p:sp>
        <p:nvSpPr>
          <p:cNvPr id="10" name="Title 1"/>
          <p:cNvSpPr>
            <a:spLocks noGrp="1"/>
          </p:cNvSpPr>
          <p:nvPr>
            <p:ph type="title"/>
          </p:nvPr>
        </p:nvSpPr>
        <p:spPr>
          <a:xfrm>
            <a:off x="457200" y="122238"/>
            <a:ext cx="8229600" cy="639762"/>
          </a:xfrm>
        </p:spPr>
        <p:txBody>
          <a:bodyPr/>
          <a:lstStyle/>
          <a:p>
            <a:pPr eaLnBrk="1" hangingPunct="1"/>
            <a:r>
              <a:rPr lang="en-US" sz="2800" dirty="0" smtClean="0"/>
              <a:t>Who we 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2013updateBluBullseye_wdallas.jpg"/>
          <p:cNvPicPr>
            <a:picLocks noGrp="1" noChangeAspect="1"/>
          </p:cNvPicPr>
          <p:nvPr>
            <p:ph idx="1"/>
          </p:nvPr>
        </p:nvPicPr>
        <p:blipFill>
          <a:blip r:embed="rId2" cstate="print"/>
          <a:stretch>
            <a:fillRect/>
          </a:stretch>
        </p:blipFill>
        <p:spPr>
          <a:xfrm>
            <a:off x="457200" y="1219200"/>
            <a:ext cx="8229600" cy="3798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04800" y="1587704"/>
            <a:ext cx="8686800" cy="4541579"/>
          </a:xfrm>
          <a:prstGeom prst="rect">
            <a:avLst/>
          </a:prstGeom>
          <a:noFill/>
          <a:ln w="9525">
            <a:noFill/>
            <a:miter lim="800000"/>
            <a:headEnd/>
            <a:tailEnd/>
          </a:ln>
          <a:effectLst/>
        </p:spPr>
      </p:pic>
      <p:sp>
        <p:nvSpPr>
          <p:cNvPr id="5" name="Subtitle 2"/>
          <p:cNvSpPr txBox="1">
            <a:spLocks/>
          </p:cNvSpPr>
          <p:nvPr/>
        </p:nvSpPr>
        <p:spPr>
          <a:xfrm>
            <a:off x="0" y="1143000"/>
            <a:ext cx="9144000" cy="609600"/>
          </a:xfrm>
          <a:prstGeom prst="rect">
            <a:avLst/>
          </a:prstGeom>
          <a:noFill/>
          <a:scene3d>
            <a:camera prst="orthographicFront"/>
            <a:lightRig rig="threePt" dir="t"/>
          </a:scene3d>
          <a:sp3d>
            <a:bevelT/>
          </a:sp3d>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rPr>
              <a:t>A 990,000 Sq. Ft Facility!</a:t>
            </a:r>
            <a:endParaRPr kumimoji="0" lang="en-US" sz="32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endParaRPr>
          </a:p>
        </p:txBody>
      </p:sp>
      <p:sp>
        <p:nvSpPr>
          <p:cNvPr id="6" name="Title 1"/>
          <p:cNvSpPr>
            <a:spLocks noGrp="1"/>
          </p:cNvSpPr>
          <p:nvPr>
            <p:ph type="title"/>
          </p:nvPr>
        </p:nvSpPr>
        <p:spPr>
          <a:xfrm>
            <a:off x="457200" y="274638"/>
            <a:ext cx="8229600" cy="563562"/>
          </a:xfrm>
        </p:spPr>
        <p:txBody>
          <a:bodyPr>
            <a:noAutofit/>
          </a:bodyPr>
          <a:lstStyle/>
          <a:p>
            <a:r>
              <a:rPr lang="en-US" dirty="0" smtClean="0"/>
              <a:t>QTS METRO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4419600" y="914400"/>
            <a:ext cx="2937110" cy="5410200"/>
          </a:xfrm>
          <a:prstGeom prst="rect">
            <a:avLst/>
          </a:prstGeom>
          <a:noFill/>
          <a:ln w="9525">
            <a:noFill/>
            <a:miter lim="800000"/>
            <a:headEnd/>
            <a:tailEnd/>
          </a:ln>
          <a:effectLst/>
        </p:spPr>
      </p:pic>
      <p:sp>
        <p:nvSpPr>
          <p:cNvPr id="5" name="Subtitle 2"/>
          <p:cNvSpPr txBox="1">
            <a:spLocks/>
          </p:cNvSpPr>
          <p:nvPr/>
        </p:nvSpPr>
        <p:spPr>
          <a:xfrm>
            <a:off x="990600" y="1752600"/>
            <a:ext cx="4572000" cy="609600"/>
          </a:xfrm>
          <a:prstGeom prst="rect">
            <a:avLst/>
          </a:prstGeom>
          <a:noFill/>
          <a:scene3d>
            <a:camera prst="orthographicFront"/>
            <a:lightRig rig="threePt" dir="t"/>
          </a:scene3d>
          <a:sp3d>
            <a:bevelT/>
          </a:sp3d>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rPr>
              <a:t>15,900 Tons of Cooling Capacity!</a:t>
            </a:r>
            <a:endParaRPr kumimoji="0" lang="en-US" sz="32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endParaRPr>
          </a:p>
        </p:txBody>
      </p:sp>
      <p:sp>
        <p:nvSpPr>
          <p:cNvPr id="6" name="Title 1"/>
          <p:cNvSpPr>
            <a:spLocks noGrp="1"/>
          </p:cNvSpPr>
          <p:nvPr>
            <p:ph type="title"/>
          </p:nvPr>
        </p:nvSpPr>
        <p:spPr>
          <a:xfrm>
            <a:off x="457200" y="274638"/>
            <a:ext cx="8229600" cy="563562"/>
          </a:xfrm>
        </p:spPr>
        <p:txBody>
          <a:bodyPr>
            <a:noAutofit/>
          </a:bodyPr>
          <a:lstStyle/>
          <a:p>
            <a:r>
              <a:rPr lang="en-US" dirty="0" smtClean="0"/>
              <a:t>QTS METRO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 y="1600200"/>
            <a:ext cx="8553450" cy="4471862"/>
          </a:xfrm>
          <a:prstGeom prst="rect">
            <a:avLst/>
          </a:prstGeom>
          <a:noFill/>
          <a:ln w="9525">
            <a:noFill/>
            <a:miter lim="800000"/>
            <a:headEnd/>
            <a:tailEnd/>
          </a:ln>
          <a:effectLst/>
        </p:spPr>
      </p:pic>
      <p:sp>
        <p:nvSpPr>
          <p:cNvPr id="5" name="Subtitle 2"/>
          <p:cNvSpPr txBox="1">
            <a:spLocks/>
          </p:cNvSpPr>
          <p:nvPr/>
        </p:nvSpPr>
        <p:spPr>
          <a:xfrm>
            <a:off x="0" y="990600"/>
            <a:ext cx="9144000" cy="609600"/>
          </a:xfrm>
          <a:prstGeom prst="rect">
            <a:avLst/>
          </a:prstGeom>
          <a:noFill/>
          <a:scene3d>
            <a:camera prst="orthographicFront"/>
            <a:lightRig rig="threePt" dir="t"/>
          </a:scene3d>
          <a:sp3d>
            <a:bevelT/>
          </a:sp3d>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rPr>
              <a:t>120 MW</a:t>
            </a:r>
            <a:r>
              <a:rPr lang="en-US" sz="3200" b="1" dirty="0" smtClean="0">
                <a:solidFill>
                  <a:schemeClr val="tx1">
                    <a:lumMod val="95000"/>
                    <a:lumOff val="5000"/>
                  </a:schemeClr>
                </a:solidFill>
                <a:effectLst>
                  <a:outerShdw blurRad="38100" dist="38100" dir="2700000" algn="tl">
                    <a:srgbClr val="000000">
                      <a:alpha val="43137"/>
                    </a:srgbClr>
                  </a:outerShdw>
                </a:effectLst>
                <a:latin typeface="+mj-lt"/>
                <a:cs typeface="Gisha" pitchFamily="34" charset="-79"/>
              </a:rPr>
              <a:t> of Utility Power</a:t>
            </a:r>
            <a:endParaRPr kumimoji="0" lang="en-US" sz="32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n-ea"/>
              <a:cs typeface="Gisha" pitchFamily="34" charset="-79"/>
            </a:endParaRPr>
          </a:p>
        </p:txBody>
      </p:sp>
      <p:sp>
        <p:nvSpPr>
          <p:cNvPr id="6" name="Title 1"/>
          <p:cNvSpPr>
            <a:spLocks noGrp="1"/>
          </p:cNvSpPr>
          <p:nvPr>
            <p:ph type="title"/>
          </p:nvPr>
        </p:nvSpPr>
        <p:spPr>
          <a:xfrm>
            <a:off x="457200" y="274638"/>
            <a:ext cx="8229600" cy="563562"/>
          </a:xfrm>
        </p:spPr>
        <p:txBody>
          <a:bodyPr>
            <a:noAutofit/>
          </a:bodyPr>
          <a:lstStyle/>
          <a:p>
            <a:r>
              <a:rPr lang="en-US" dirty="0" smtClean="0"/>
              <a:t>QTS METRO</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2438400" y="228600"/>
            <a:ext cx="4495800" cy="717550"/>
          </a:xfrm>
        </p:spPr>
        <p:txBody>
          <a:bodyPr>
            <a:normAutofit fontScale="90000"/>
          </a:bodyPr>
          <a:lstStyle/>
          <a:p>
            <a:r>
              <a:rPr lang="en-US" dirty="0" smtClean="0"/>
              <a:t>Redundancy</a:t>
            </a:r>
            <a:endParaRPr lang="en-US" dirty="0"/>
          </a:p>
        </p:txBody>
      </p:sp>
      <p:sp>
        <p:nvSpPr>
          <p:cNvPr id="6" name="Rectangle 5"/>
          <p:cNvSpPr/>
          <p:nvPr/>
        </p:nvSpPr>
        <p:spPr>
          <a:xfrm>
            <a:off x="609600" y="2362200"/>
            <a:ext cx="684803"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304800" y="5105400"/>
            <a:ext cx="1473481"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N+1</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Rectangle 7"/>
          <p:cNvSpPr/>
          <p:nvPr/>
        </p:nvSpPr>
        <p:spPr>
          <a:xfrm>
            <a:off x="4648200" y="2743200"/>
            <a:ext cx="1069524"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2N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1" name="Picture 10" descr="images.jpg"/>
          <p:cNvPicPr>
            <a:picLocks noChangeAspect="1"/>
          </p:cNvPicPr>
          <p:nvPr/>
        </p:nvPicPr>
        <p:blipFill>
          <a:blip r:embed="rId3" cstate="print"/>
          <a:stretch>
            <a:fillRect/>
          </a:stretch>
        </p:blipFill>
        <p:spPr>
          <a:xfrm>
            <a:off x="1447800" y="1905000"/>
            <a:ext cx="2466975" cy="1847850"/>
          </a:xfrm>
          <a:prstGeom prst="rect">
            <a:avLst/>
          </a:prstGeom>
        </p:spPr>
      </p:pic>
      <p:pic>
        <p:nvPicPr>
          <p:cNvPr id="13" name="Picture 12" descr="rear1.jpg"/>
          <p:cNvPicPr>
            <a:picLocks noChangeAspect="1"/>
          </p:cNvPicPr>
          <p:nvPr/>
        </p:nvPicPr>
        <p:blipFill>
          <a:blip r:embed="rId4" cstate="print"/>
          <a:stretch>
            <a:fillRect/>
          </a:stretch>
        </p:blipFill>
        <p:spPr>
          <a:xfrm>
            <a:off x="1828800" y="4724400"/>
            <a:ext cx="2590800" cy="1651635"/>
          </a:xfrm>
          <a:prstGeom prst="rect">
            <a:avLst/>
          </a:prstGeom>
        </p:spPr>
      </p:pic>
      <p:pic>
        <p:nvPicPr>
          <p:cNvPr id="14" name="Picture 13" descr="2N.jpg"/>
          <p:cNvPicPr>
            <a:picLocks noChangeAspect="1"/>
          </p:cNvPicPr>
          <p:nvPr/>
        </p:nvPicPr>
        <p:blipFill>
          <a:blip r:embed="rId5" cstate="print"/>
          <a:stretch>
            <a:fillRect/>
          </a:stretch>
        </p:blipFill>
        <p:spPr>
          <a:xfrm>
            <a:off x="5715000" y="2209799"/>
            <a:ext cx="3148106" cy="2006917"/>
          </a:xfrm>
          <a:prstGeom prst="rect">
            <a:avLst/>
          </a:prstGeom>
        </p:spPr>
      </p:pic>
      <p:sp>
        <p:nvSpPr>
          <p:cNvPr id="10" name="Rectangle 4"/>
          <p:cNvSpPr txBox="1">
            <a:spLocks noChangeArrowheads="1"/>
          </p:cNvSpPr>
          <p:nvPr/>
        </p:nvSpPr>
        <p:spPr bwMode="auto">
          <a:xfrm>
            <a:off x="2438400" y="914400"/>
            <a:ext cx="4495800" cy="7175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chemeClr val="tx2"/>
                </a:solidFill>
                <a:effectLst>
                  <a:outerShdw blurRad="38100" dist="38100" dir="2700000" algn="tl">
                    <a:srgbClr val="FFFFFF"/>
                  </a:outerShdw>
                </a:effectLst>
                <a:latin typeface="+mj-lt"/>
                <a:ea typeface="+mj-ea"/>
                <a:cs typeface="+mj-cs"/>
              </a:rPr>
              <a:t>-From a tire perspective</a:t>
            </a:r>
            <a:endParaRPr kumimoji="0" lang="en-US" sz="2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1159</Words>
  <Application>Microsoft Office PowerPoint</Application>
  <PresentationFormat>On-screen Show (4:3)</PresentationFormat>
  <Paragraphs>163</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Reliability Centered Maintenance  From a Data Center Perspective</vt:lpstr>
      <vt:lpstr>WHO AM I?</vt:lpstr>
      <vt:lpstr>What is a Data Center?</vt:lpstr>
      <vt:lpstr>Who we are</vt:lpstr>
      <vt:lpstr>Slide 5</vt:lpstr>
      <vt:lpstr>QTS METRO</vt:lpstr>
      <vt:lpstr>QTS METRO</vt:lpstr>
      <vt:lpstr>QTS METRO</vt:lpstr>
      <vt:lpstr>Redundancy</vt:lpstr>
      <vt:lpstr>Goals of an Effective Maintenance Program</vt:lpstr>
      <vt:lpstr>What is Reliability Centered Maintenance?</vt:lpstr>
      <vt:lpstr>How do you determine RCM?</vt:lpstr>
      <vt:lpstr>Slide 13</vt:lpstr>
      <vt:lpstr>Governance Components</vt:lpstr>
      <vt:lpstr>Governance Components (cont)</vt:lpstr>
      <vt:lpstr>Governance Components (cont)</vt:lpstr>
      <vt:lpstr>Governance Components (cont)</vt:lpstr>
      <vt:lpstr>Governance Organization</vt:lpstr>
      <vt:lpstr>Slide 19</vt:lpstr>
      <vt:lpstr>Slide 20</vt:lpstr>
      <vt:lpstr>RISK vs. _ _ _ _ _ _</vt:lpstr>
      <vt:lpstr>Thank you  rignacio@qualitytech.com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Roland.Ignacio</dc:creator>
  <cp:lastModifiedBy>Roland.Ignacio</cp:lastModifiedBy>
  <cp:revision>20</cp:revision>
  <dcterms:created xsi:type="dcterms:W3CDTF">2013-03-14T17:35:00Z</dcterms:created>
  <dcterms:modified xsi:type="dcterms:W3CDTF">2013-03-20T13:41:28Z</dcterms:modified>
</cp:coreProperties>
</file>